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81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112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97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82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958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80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43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62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686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574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78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DF007-E8BF-4A23-AD82-4F57D38398F6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19C3B-6C3E-4D03-93AC-E9E67CD50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009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268344" cy="1224136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ГКОУ «Максатихинская школа интернат»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- ВИКТОРИНА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5661248"/>
            <a:ext cx="6800800" cy="936104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Берендакова Т.Е.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2020г.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ougimn.pav.obr55.ru/files/2019/10/5555555555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4464496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3817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b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Пойти  на встречу вместе с папой и мамой.</a:t>
            </a: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4653136"/>
            <a:ext cx="63367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Не встречайся без родителей с людьми из Интернета вживую. В Интернете многие люди рассказывают о себе неправду.</a:t>
            </a:r>
            <a:endParaRPr lang="ru-RU" sz="2800" dirty="0"/>
          </a:p>
        </p:txBody>
      </p:sp>
      <p:pic>
        <p:nvPicPr>
          <p:cNvPr id="2050" name="Picture 2" descr="https://www.oneclay.net/cms/lib/FL02211874/Centricity/Domain/4717/paren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66166"/>
            <a:ext cx="3816424" cy="2680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540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08111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68760"/>
            <a:ext cx="6400800" cy="280831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тебя много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друзей в Интернете,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ты  добавляешь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друзей. Вдруг тебе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 приходить сообщения с неприятным, грубым содержанием. Что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сделать? 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" t="56574" r="59017" b="6075"/>
          <a:stretch/>
        </p:blipFill>
        <p:spPr bwMode="auto">
          <a:xfrm>
            <a:off x="5652120" y="3789040"/>
            <a:ext cx="324036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4293096"/>
            <a:ext cx="54726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Оскорбить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обидчика.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Не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отвечать обидчику тем же, а продолжить с ним общение.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Сообщить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взрослым об этом.</a:t>
            </a:r>
          </a:p>
        </p:txBody>
      </p:sp>
    </p:spTree>
    <p:extLst>
      <p:ext uri="{BB962C8B-B14F-4D97-AF65-F5344CB8AC3E}">
        <p14:creationId xmlns:p14="http://schemas.microsoft.com/office/powerpoint/2010/main" val="149573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29614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3608" y="1412776"/>
            <a:ext cx="6728792" cy="1008112"/>
          </a:xfrm>
        </p:spPr>
        <p:txBody>
          <a:bodyPr>
            <a:normAutofit/>
          </a:bodyPr>
          <a:lstStyle/>
          <a:p>
            <a:r>
              <a:rPr lang="ru-RU" dirty="0"/>
              <a:t>	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взрослым об этом.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6408712" cy="4273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408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340352" cy="93610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6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194421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решил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опубликовать в Интернете свою фотографию и фотографии своих одноклассников. Можно ли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сделать?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3933056"/>
            <a:ext cx="61206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Нет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, нельзя.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Можно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, с согласия одноклассников.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Можно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, согласие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одноклассников</a:t>
            </a:r>
          </a:p>
          <a:p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не обязательно.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883" y="3356992"/>
            <a:ext cx="2886826" cy="2895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3070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9614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864096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Можно, с согласия одноклассников.</a:t>
            </a: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4" b="5899"/>
          <a:stretch/>
        </p:blipFill>
        <p:spPr bwMode="auto">
          <a:xfrm>
            <a:off x="1547664" y="2492896"/>
            <a:ext cx="6051790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354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080119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7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2376264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Твой новый друг,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которым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познакомился вчера в Интернете,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попросил тебя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срочно сообщить ему такую информацию: номер телефона, домашний адрес, кем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твои родители. Ты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должен: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4509120"/>
            <a:ext cx="4968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Сообщить ему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нужные сведения.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Не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сообщать в Интернете, а сообщить при встрече.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Посоветоваться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 родителями.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1318832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512168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b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Посоветоваться с родителями.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31640" y="4221088"/>
            <a:ext cx="6400800" cy="256713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Никогда не рассказывай о себе незнакомым людям: где ты живешь, учишься, свой номер телефона. Это должны знать только твои друзья и семья!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56792"/>
            <a:ext cx="4917362" cy="2571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733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58" y="476672"/>
            <a:ext cx="7997190" cy="5959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350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6550496" cy="108012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             Информационные  ресурсы: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564904"/>
            <a:ext cx="7304856" cy="3073896"/>
          </a:xfrm>
        </p:spPr>
        <p:txBody>
          <a:bodyPr>
            <a:normAutofit/>
          </a:bodyPr>
          <a:lstStyle/>
          <a:p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infourok.ru</a:t>
            </a:r>
            <a:endParaRPr lang="en-US" sz="14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Яндекс.Дзен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900igr.net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zalaryoosh.ucoz.ru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www.youtube.com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https</a:t>
            </a:r>
            <a:r>
              <a:rPr lang="en-US" sz="1400" dirty="0">
                <a:solidFill>
                  <a:schemeClr val="tx1"/>
                </a:solidFill>
              </a:rPr>
              <a:t>://</a:t>
            </a:r>
            <a:r>
              <a:rPr lang="en-US" sz="1400" dirty="0" smtClean="0">
                <a:solidFill>
                  <a:schemeClr val="tx1"/>
                </a:solidFill>
              </a:rPr>
              <a:t>presentacii.ru/presentation/bezopasnost-v-internete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https://urok.1sept.ru/%D1%81%D1%82%D0%B0%D1%82%D1%8C%D0%B8/629768/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191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764704"/>
            <a:ext cx="52565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бывает разным: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 верным иль опасным.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зависит это всё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тебя лишь одного.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будешь соблюдать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ты разные –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для тебя общение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нём будет безопасное!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cache3.youla.io/files/images/720_720_out/5d/73/5d73542feef141c64467848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3" t="15336" r="973" b="-4387"/>
          <a:stretch/>
        </p:blipFill>
        <p:spPr bwMode="auto">
          <a:xfrm>
            <a:off x="5580112" y="3687061"/>
            <a:ext cx="3024336" cy="3170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2774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9208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576" y="1052736"/>
            <a:ext cx="7016824" cy="194421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зашел на незнакомый  сайт. Вдруг на экране компьютера появились непонятные тебе сообщения. Что  предпринять?</a:t>
            </a:r>
          </a:p>
          <a:p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сайт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к родителям за помощью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Самому устранить неисправность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ru-RU" sz="20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391" y="4077072"/>
            <a:ext cx="2836188" cy="2708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014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b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к родителям за помощью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1988840"/>
            <a:ext cx="6696744" cy="165618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Всегда спрашивай родителей о незнакомых вещах в Интернете. Они расскажут, что безопасно делать, а что нет.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52286"/>
            <a:ext cx="3993509" cy="29972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65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340768"/>
            <a:ext cx="7416824" cy="2448272"/>
          </a:xfrm>
        </p:spPr>
        <p:txBody>
          <a:bodyPr>
            <a:normAutofit fontScale="40000" lnSpcReduction="20000"/>
          </a:bodyPr>
          <a:lstStyle/>
          <a:p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5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адрес твоей электронной почты стали часто приходить письма, многие из которых называются “спам”. Что это за письма? </a:t>
            </a:r>
          </a:p>
          <a:p>
            <a:endParaRPr lang="ru-RU" sz="59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Обычные письма, их можно открывать и читать.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ru-RU" sz="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Письма, в которых находится важная информация.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ru-RU" sz="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Письма, которые нельзя открывать и читать.</a:t>
            </a:r>
            <a:endParaRPr lang="ru-RU" sz="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03098"/>
            <a:ext cx="3580836" cy="286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321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008111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268760"/>
            <a:ext cx="7200800" cy="108012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Письма, которые нельзя</a:t>
            </a:r>
          </a:p>
          <a:p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открывать и читать.</a:t>
            </a: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558" y="2564904"/>
            <a:ext cx="3168352" cy="39407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653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окружающего мира тебе задали найти изображения динозавров. Ты захотел скачать картинку в Интернете, нажал кнопку “скачать”, на экране появилось сообщение отправить SMS на указанный номер в Интернете. Как поступить ? </a:t>
            </a:r>
          </a:p>
          <a:p>
            <a:pPr marL="0" indent="0">
              <a:buNone/>
            </a:pPr>
            <a:endParaRPr lang="ru-RU" sz="28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	Отправить SMS на указанный номер в Интернете.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	Проверить этот номер в Интернете.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	Не скачивать больше картинки.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557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8417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b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этот номер в Интернете.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6707088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Если хочешь скачать картинку или мелодию, но тебя просят отправить смс — не спеши! Сначала проверь этот номер в Интернете — безопасно ли отправлять на него смс и не обманут ли тебя. </a:t>
            </a:r>
          </a:p>
          <a:p>
            <a:pPr marL="0" indent="0">
              <a:buNone/>
            </a:pPr>
            <a:r>
              <a:rPr lang="ru-RU" sz="2800" dirty="0" smtClean="0"/>
              <a:t>Сделать это можно на </a:t>
            </a:r>
          </a:p>
          <a:p>
            <a:pPr marL="0" indent="0">
              <a:buNone/>
            </a:pPr>
            <a:r>
              <a:rPr lang="ru-RU" sz="2800" dirty="0" smtClean="0"/>
              <a:t>специальном сайте.</a:t>
            </a:r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6"/>
          <a:stretch/>
        </p:blipFill>
        <p:spPr bwMode="auto">
          <a:xfrm>
            <a:off x="5652120" y="4221088"/>
            <a:ext cx="2664296" cy="250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427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 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познакомился в Интернете с другом. Он не учится с тобой в одной школе, и вообще ты его ни разу не видел. Однажды он пригласил тебя, встретится с ним в парке. Что делать? </a:t>
            </a:r>
          </a:p>
          <a:p>
            <a:pPr marL="0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Пойти на встречу.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Не ходить на встречу.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Пойти на встречу вместе с папой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     и мамой.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49753"/>
            <a:ext cx="3913944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4758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224</TotalTime>
  <Words>522</Words>
  <Application>Microsoft Office PowerPoint</Application>
  <PresentationFormat>Экран (4:3)</PresentationFormat>
  <Paragraphs>87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ГКОУ «Максатихинская школа интернат»  Игра - ВИКТОРИНА</vt:lpstr>
      <vt:lpstr>Презентация PowerPoint</vt:lpstr>
      <vt:lpstr>Вопрос 1</vt:lpstr>
      <vt:lpstr>Ответ Обратиться к родителям за помощью</vt:lpstr>
      <vt:lpstr>Вопрос 2</vt:lpstr>
      <vt:lpstr>Ответ</vt:lpstr>
      <vt:lpstr>Вопрос 3</vt:lpstr>
      <vt:lpstr>Ответ Проверить этот номер в Интернете.</vt:lpstr>
      <vt:lpstr>Вопрос 4 </vt:lpstr>
      <vt:lpstr> Ответ Пойти  на встречу вместе с папой и мамой.   </vt:lpstr>
      <vt:lpstr>Вопрос 5</vt:lpstr>
      <vt:lpstr>Ответ</vt:lpstr>
      <vt:lpstr>Вопрос 6</vt:lpstr>
      <vt:lpstr>Ответ</vt:lpstr>
      <vt:lpstr>Вопрос 7</vt:lpstr>
      <vt:lpstr>Ответ Посоветоваться с родителями. </vt:lpstr>
      <vt:lpstr>Презентация PowerPoint</vt:lpstr>
      <vt:lpstr>                Информационные  ресурсы: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ГКОУ «Максатихинская школа интернат»  Игра - ВИКТОРИНА</dc:title>
  <dc:creator>user3</dc:creator>
  <cp:lastModifiedBy>user3</cp:lastModifiedBy>
  <cp:revision>24</cp:revision>
  <dcterms:created xsi:type="dcterms:W3CDTF">2020-10-25T16:17:27Z</dcterms:created>
  <dcterms:modified xsi:type="dcterms:W3CDTF">2020-10-27T16:27:27Z</dcterms:modified>
</cp:coreProperties>
</file>