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en.yandex.ru/media/luckychild/16-pravil-internetbezopasnosti-dlia-detei-5f2488dad1bb713ff1dfda5e" TargetMode="External"/><Relationship Id="rId2" Type="http://schemas.openxmlformats.org/officeDocument/2006/relationships/hyperlink" Target="https://klike.net/848-bezopasnyy-internet-kartinki-i-risunki-20-foto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afety.mts.ru/ru/deti_v_inete/for_children/rules/" TargetMode="External"/><Relationship Id="rId4" Type="http://schemas.openxmlformats.org/officeDocument/2006/relationships/hyperlink" Target="https://lbz.ru/metodist/authors/ib/2-4.ph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5" y="4365105"/>
            <a:ext cx="6480721" cy="1569560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Презентацию подготовила </a:t>
            </a: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читель начальных классов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Яблочкова Елена Николаевна.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640960" cy="403244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ГКОУ «Максатихинская школа – интернат»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езопасный 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интернет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63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proprikol.ru/wp-content/uploads/2019/08/kartinki-bezopasnyj-internet-12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499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08912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Использованный источники.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8424936" cy="4968552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Цветкова М.С., Якушина Е.В. «Информационная безопасность/Правила безопасного Интернета». Пособие для 2-4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классов.</a:t>
            </a:r>
            <a:endParaRPr lang="ru-RU" sz="2000" u="sng" dirty="0" smtClean="0">
              <a:solidFill>
                <a:srgbClr val="0000FF"/>
              </a:solidFill>
              <a:latin typeface="Times New Roman" pitchFamily="18" charset="0"/>
              <a:ea typeface="Calibri"/>
              <a:cs typeface="Times New Roman" pitchFamily="18" charset="0"/>
              <a:hlinkClick r:id="rId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https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://klike.net/848-bezopasnyy-internet-kartinki-i-risunki-20-foto.html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/>
              </a:rPr>
              <a:t>https://zen.yandex.ru/media/luckychild/16-pravil-internetbezopasnosti-dlia-detei-5f2488dad1bb713ff1dfda5e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https://yandex.ru/images/search?text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/>
              </a:rPr>
              <a:t>https://lbz.ru/metodist/authors/ib/2-4.php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5"/>
              </a:rPr>
              <a:t>http://www.safety.mts.ru/ru/deti_v_inete/for_children/rules/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7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365104"/>
            <a:ext cx="8496943" cy="12241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 может быть опасен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5554707" cy="398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69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4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Здоровье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484784"/>
            <a:ext cx="8424936" cy="5040560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Если долго смотреть в экран компьютера, телефона, планшета, зрение человека становится хуже.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68960"/>
            <a:ext cx="440837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05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Здоровье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84784"/>
            <a:ext cx="8424936" cy="4896544"/>
          </a:xfrm>
        </p:spPr>
        <p:txBody>
          <a:bodyPr/>
          <a:lstStyle/>
          <a:p>
            <a:pPr lvl="0" algn="just">
              <a:buClr>
                <a:srgbClr val="F14124">
                  <a:lumMod val="75000"/>
                </a:srgbClr>
              </a:buClr>
            </a:pP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Если ты долго играешь в компьютерные  игры, значит мало двигаешься. А тот, кто мало двигается становится слабым. 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12976"/>
            <a:ext cx="331236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02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04856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интернет был безопасен.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988840"/>
            <a:ext cx="8352928" cy="4464496"/>
          </a:xfrm>
        </p:spPr>
        <p:txBody>
          <a:bodyPr/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Всегда спрашивай родителей о незнакомых вещах в Интернете. Они расскажут, что безопасно делать, а что нет.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«Если что-то непонятно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страшно или неприятно,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Быстро к взрослым поспеши,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Расскажи и покажи.»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027" y="3717032"/>
            <a:ext cx="35523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864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Общаясь в Интернете, будь дружелюбен с другими. Не пиши грубых слов! Ты можешь нечаянно обидеть человека, читать грубости так же неприятно, как и слышать.</a:t>
            </a: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«С грубиянами в сети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Разговор не заводи.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Ну и сам не оплошай —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Никого не обижай.»</a:t>
            </a:r>
            <a:endParaRPr lang="ru-RU" sz="4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4369668" cy="291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66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712968" cy="6336704"/>
          </a:xfrm>
        </p:spPr>
        <p:txBody>
          <a:bodyPr>
            <a:norm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скачивай и не открывай неизвестные тебе или присланные незнакомцами файлы из Интернета. Чтобы избежать заражения компьютера вирусом, установи на него специальную программу — антивирус!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«Не хочу попасть в беду —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Антивирус заведу!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Всем, кто ходит в интернет,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Пригодится наш совет.»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" t="8739" r="6302" b="8773"/>
          <a:stretch/>
        </p:blipFill>
        <p:spPr bwMode="auto">
          <a:xfrm>
            <a:off x="5148064" y="2985013"/>
            <a:ext cx="3655481" cy="341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302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712968" cy="6408712"/>
          </a:xfrm>
        </p:spPr>
        <p:txBody>
          <a:bodyPr>
            <a:norm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Никогда не рассказывай о себе незнакомым людям: где ты живешь, учишься, свой номер телефона. Это должны знать только твои друзья и </a:t>
            </a:r>
            <a:r>
              <a:rPr lang="ru-RU" sz="28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семья</a:t>
            </a: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 </a:t>
            </a:r>
            <a:endParaRPr lang="ru-RU" sz="2800" dirty="0" smtClean="0">
              <a:solidFill>
                <a:srgbClr val="333333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endParaRPr lang="ru-RU" sz="28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16832"/>
            <a:ext cx="63184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«Чтобы вор к нам не пришёл,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чужой нас не нашёл,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Телефон свой, адрес, фото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интернет не помещай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другим не сообщай.»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proprikol.ru/wp-content/uploads/2019/08/kartinki-bezopasnyj-internet-22-650x46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8" b="11609"/>
          <a:stretch/>
        </p:blipFill>
        <p:spPr bwMode="auto">
          <a:xfrm>
            <a:off x="4788024" y="3040216"/>
            <a:ext cx="4104456" cy="3269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174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40960" cy="6264696"/>
          </a:xfrm>
        </p:spPr>
        <p:txBody>
          <a:bodyPr/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хочешь скачать картинку или мелодию, но тебя просят отправить смс — не спеши! Сначала проверь этот номер в интернете — безопасно ли отправлять на него смс и не обманут ли тебя. Сделать это можно на специальном сайте.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«Иногда тебе в сети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Вдруг встречаются вруны.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Ты мошенникам не верь,</a:t>
            </a:r>
            <a:b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Информацию проверь!»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7" t="66221" r="41131" b="-3176"/>
          <a:stretch/>
        </p:blipFill>
        <p:spPr bwMode="auto">
          <a:xfrm>
            <a:off x="4860032" y="2492896"/>
            <a:ext cx="3672408" cy="388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55228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</TotalTime>
  <Words>273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ГКОУ «Максатихинская школа – интернат»   Безопасный  интернет</vt:lpstr>
      <vt:lpstr>Интернет может быть опасен</vt:lpstr>
      <vt:lpstr>Здоровье человека</vt:lpstr>
      <vt:lpstr>Здоровье человека</vt:lpstr>
      <vt:lpstr>Чтоб интернет был безопасен.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Использованный источники.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ГКОУ «Максатихинская школа – интернат»   Безопасный  интернет</dc:title>
  <dc:creator>ElenaNikV</dc:creator>
  <cp:lastModifiedBy>ElenaNikV</cp:lastModifiedBy>
  <cp:revision>10</cp:revision>
  <dcterms:created xsi:type="dcterms:W3CDTF">2019-12-10T19:19:29Z</dcterms:created>
  <dcterms:modified xsi:type="dcterms:W3CDTF">2020-10-29T12:15:28Z</dcterms:modified>
</cp:coreProperties>
</file>