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6" r:id="rId10"/>
    <p:sldId id="261" r:id="rId11"/>
    <p:sldId id="267" r:id="rId12"/>
    <p:sldId id="262" r:id="rId13"/>
    <p:sldId id="268" r:id="rId14"/>
    <p:sldId id="270" r:id="rId15"/>
    <p:sldId id="269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59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91462" y="1061278"/>
            <a:ext cx="81610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«КАК ЖИТЬ НЕ ТОЛКАЯСЬ»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237877"/>
            <a:ext cx="5908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школа – интернат»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1" y="1866572"/>
            <a:ext cx="5904480" cy="3080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Люди в общественном транспор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0686" y="-236562"/>
            <a:ext cx="9404686" cy="62646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30115" y="3147814"/>
            <a:ext cx="378610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ТРАНСПОРТЕ 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7494"/>
            <a:ext cx="804916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Основные правила поведения 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транспорте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Подождать, пока из транспорта выйдут все, кто собирался выйти на остановке, и только потом заходить в салон.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Подождать, пока свободные места займут пожилые люди, инвалиды, родители с маленькими детьми, беременные, и только потом занять одно из оставшихся свободных мест.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Следует занимать только одно сидячее место, если вы едете один. Не ставьте сумку на соседнее сиденье, не расставляйте широко ноги, мешая занять соседнее место.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увидели знакомых в другом конце салона, поприветствуйте кивком и улыбкой.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к привлечь гостей в кафе: план оффлайн маркетинга кафе и ресторан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064" y="51470"/>
            <a:ext cx="7813376" cy="497443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92080" y="915566"/>
            <a:ext cx="202068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КАФЕ 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83518"/>
            <a:ext cx="871296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Основные правила поведения 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кафе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время трапезы или ожидания заказа не следует ставить локти на стол.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Нельзя класть на стол посторонние предметы, не имеющие отношения к трапезе.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необходимости показать какой-либо предмет – телефон, книгу, что-то еще – просто передайте его из рук в руки.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Пользоваться косметикой, причесываться и т.д. следует исключительно в уборной.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разговаривать по телефону за столом.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необходимости позвонить или принять звонок – извиниться и отлучиться из-за стола.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Откашляться или чихнуть допустимо в сгиб локтя.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следует брать прозрачный фужер или бокал жирными руками.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3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3478"/>
            <a:ext cx="6480720" cy="487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33016" y="843558"/>
            <a:ext cx="21526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Фото</a:t>
            </a:r>
          </a:p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отчет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61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7654"/>
            <a:ext cx="4297164" cy="32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684" y="123478"/>
            <a:ext cx="4423970" cy="333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57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де можно построить жилой дом, не нарушив закон. Разъяснения Росреестра ::  Загород :: РБК Недвижимо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624"/>
            <a:ext cx="9144000" cy="571599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092280" y="555526"/>
            <a:ext cx="155202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ДОМА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346" y="195486"/>
            <a:ext cx="8903143" cy="3816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правила поведения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дома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Использовать вежливые слова.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перебивать старших.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грубить родителям.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Первым здороваться со старшими.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Помогать старшим раздеться, когда они приходят домой.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Мыть за собой посуду после еды.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шуметь, когда кто-то болеет.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9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Что будет если школу закроют на карантин: что такое карантин и что делать  родителям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01551"/>
            <a:ext cx="7992888" cy="446716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67177" y="1853411"/>
            <a:ext cx="236526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ШКОЛЕ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77" y="51655"/>
            <a:ext cx="9084923" cy="4493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Основные правила поведения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школе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Использовать вежливые слова.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Приходить чистым, причесанным и аккуратно одетым.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Здороваться со всеми, кого встретили.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Первым здороваться со старшими.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Нельзя ругаться, драться, грубить, бегать.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Помогать друзьям, младшим.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Выполнять поручения учителей.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Обращаться ко всем учителям только на «вы», по имени и отчеству.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уроке внимательно и молча слушать учителя.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 ответом на уроке обязательно поднимать руку.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6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общественное место? | Вопрос-ответ | АиФ Аргументы и факты в  Беларус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1470"/>
            <a:ext cx="7560840" cy="502153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79929" y="267494"/>
            <a:ext cx="646042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ОБЩЕСТВЕННОМ МЕСТЕ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9863"/>
            <a:ext cx="847345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Основные правила поведения 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общественном месте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возникла потребность остановиться в потоке людей, следует сначала отойти в сторону.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расталкивай людей, если нужно пройти.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Извинись, если случайно зацепил кого-то или наступил на ногу.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Свои вещи – сумку, портфель,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скейт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музыкальный инструмент – нужно нести таким образом, чтобы не зацепить окружающих.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Мусор следует бросать в урну или забрать с собой до ближайшей урны.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Следует воздержаться от громких разговоров как по телефону, так и между собой или в компании.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Нужно воздержаться от обсуждения домашних дел и нюансов своей личной жизни.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время общения стоит воздержаться от избыточной жестикуляции. Также не стоит чесаться, потирать руки, хрустеть костяшками пальцев.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стоит показывать пальцем на людей и предметы.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В Краснодаре выясняют, почему лифт &quot;полетел&quot; вниз с девушкой внутри -  Недвижимость РИА Новости, 09.01.2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023" cy="51845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67494"/>
            <a:ext cx="878497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ПОМЕЩЕНИЯХ ОБЩЕГО НАЗНАЧЕНИЯ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995" y="71046"/>
            <a:ext cx="86000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правила поведения 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помещениях общего назначения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дверях мужчина пропускает вперед женщину, младший – старшего, рядовой сотрудник – начальника.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 равных по возрасту и статусу первым проходит тот, кто ближе к двери. Если расстояние до двери одинаковое, входящий пропускает выходящего.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Следует придержать дверь, если кто-то идет следом.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двери двустворчатые, придерживайтесь правила «правостороннего движения» и оставляйте левую створку для идущих навстречу.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Сторону лестницы у перил следует уступать женщинам, пожилым людям и детям. Из двух людей одного пола уступает младший.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лифте стоящий ближе к кнопкам должен спросить у всех остальных этаж и нажать нужные кнопки.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Зашедший в помещение первым здоровается с теми, кто уже находится внутри.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Следует воздержаться от прослушивания музыки или просмотра фильмов без наушников.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 стоит разглядывать в упор кого-либо, даже если вас что-то заинтересовало в человеке.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54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636</Words>
  <Application>Microsoft Office PowerPoint</Application>
  <PresentationFormat>Экран (16:9)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admin</cp:lastModifiedBy>
  <cp:revision>7</cp:revision>
  <dcterms:created xsi:type="dcterms:W3CDTF">2023-01-11T06:53:57Z</dcterms:created>
  <dcterms:modified xsi:type="dcterms:W3CDTF">2026-04-22T16:23:22Z</dcterms:modified>
</cp:coreProperties>
</file>