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1" r:id="rId17"/>
    <p:sldId id="272" r:id="rId1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786" y="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2139702"/>
            <a:ext cx="67481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РОССИЯ – СЕМЬЯ НАРОДОВ</a:t>
            </a:r>
            <a:endParaRPr lang="ru-RU" sz="3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51720" y="627534"/>
            <a:ext cx="4330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ГКОУ «</a:t>
            </a:r>
            <a:r>
              <a:rPr lang="ru-RU" dirty="0" err="1" smtClean="0"/>
              <a:t>Максатихинская</a:t>
            </a:r>
            <a:r>
              <a:rPr lang="ru-RU" dirty="0" smtClean="0"/>
              <a:t> школа – интернат»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943792" y="1533270"/>
            <a:ext cx="11143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6 класс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275856" y="3147814"/>
            <a:ext cx="2826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Воспитатель: </a:t>
            </a:r>
            <a:r>
              <a:rPr lang="ru-RU" dirty="0" err="1" smtClean="0"/>
              <a:t>Гойденко</a:t>
            </a:r>
            <a:r>
              <a:rPr lang="ru-RU" dirty="0" smtClean="0"/>
              <a:t> Т.А.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008749" y="4442252"/>
            <a:ext cx="14657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п. Володарка</a:t>
            </a:r>
          </a:p>
          <a:p>
            <a:pPr algn="ctr"/>
            <a:r>
              <a:rPr lang="ru-RU" dirty="0" smtClean="0"/>
              <a:t>2026 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Народы России в подписанных картинках (20 картинок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0"/>
            <a:ext cx="6238875" cy="49482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20280" y="689664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Сердцем с Русью едиными станем,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Нам судьба - за Россию гореть!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Где бы ни были, мы - Россияне,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тем родиться нам, с тем умереть.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Сохранить русский дух - дело чести!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Великий язык отстоять!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Пусть все видят: мы русские вместе -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Несломимая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сила и рать!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Пусть истории гимн величавый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Землям всем будет слышен в тиши! -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громкая русская слава,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сияние русской души!!!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Кто больше славяне — русские или украинц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771550"/>
            <a:ext cx="6837363" cy="36750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Чеченский народ. 1. Представители разнообразных национальностей проживают в  Чеченской Республике: чеченцы,.. | ВКонтакт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699542"/>
            <a:ext cx="5760640" cy="36254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Башкиры - происхождение народа, где и как живут,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699542"/>
            <a:ext cx="5040560" cy="37809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9" y="123478"/>
            <a:ext cx="4824536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3969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23478"/>
            <a:ext cx="5184576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3452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187" y="195486"/>
            <a:ext cx="3857625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289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2073" y="1066456"/>
            <a:ext cx="864326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Цели:</a:t>
            </a:r>
            <a:r>
              <a:rPr lang="ru-RU" dirty="0" smtClean="0"/>
              <a:t> Воспитывать гражданско – патриотические чувства, чувство гордости </a:t>
            </a:r>
          </a:p>
          <a:p>
            <a:r>
              <a:rPr lang="ru-RU" dirty="0"/>
              <a:t>з</a:t>
            </a:r>
            <a:r>
              <a:rPr lang="ru-RU" dirty="0" smtClean="0"/>
              <a:t>а свою Родину. </a:t>
            </a:r>
          </a:p>
          <a:p>
            <a:r>
              <a:rPr lang="ru-RU" dirty="0" smtClean="0"/>
              <a:t>Формировать у учащихся разных национальностей понятия «Мы россияне» –</a:t>
            </a:r>
          </a:p>
          <a:p>
            <a:r>
              <a:rPr lang="ru-RU" dirty="0"/>
              <a:t>е</a:t>
            </a:r>
            <a:r>
              <a:rPr lang="ru-RU" dirty="0" smtClean="0"/>
              <a:t>диный многонациональный народ  нашей общей родины – России.</a:t>
            </a:r>
          </a:p>
          <a:p>
            <a:r>
              <a:rPr lang="ru-RU" dirty="0" smtClean="0"/>
              <a:t>Учить учащихся толерантному отношению к представителям др. народностей </a:t>
            </a:r>
            <a:r>
              <a:rPr lang="ru-RU" dirty="0"/>
              <a:t>Р</a:t>
            </a:r>
            <a:r>
              <a:rPr lang="ru-RU" dirty="0" smtClean="0"/>
              <a:t>оссии.</a:t>
            </a:r>
          </a:p>
          <a:p>
            <a:r>
              <a:rPr lang="ru-RU" dirty="0" smtClean="0"/>
              <a:t>Развивать внимание, мышление, речь.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0435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ngegg - 2022-11-22T141825.39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67494"/>
            <a:ext cx="4032448" cy="4032448"/>
          </a:xfrm>
          <a:prstGeom prst="rect">
            <a:avLst/>
          </a:prstGeom>
        </p:spPr>
      </p:pic>
      <p:pic>
        <p:nvPicPr>
          <p:cNvPr id="5" name="Рисунок 4" descr="pngegg - 2022-11-22T141918.51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843558"/>
            <a:ext cx="2956173" cy="29561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Субъекты РФ — что это такое, сколько субъектов в Российской Федерации и  какие у них код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23478"/>
            <a:ext cx="6857827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ngegg - 2022-11-22T141918.51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30932"/>
            <a:ext cx="5112568" cy="51125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ngegg - 2022-11-22T143309.80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0"/>
            <a:ext cx="580825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27534"/>
            <a:ext cx="8064896" cy="3970318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Россия — священная наша держава,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Россия — любимая наша страна.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Могучая воля, великая слава —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Твоё достоянье на все времена!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Славься, Отечество наше свободное,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Братских народов союз вековой,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Предками данная мудрость народная!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Славься, страна! Мы гордимся тобой!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 южных морей до полярного края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Раскинулись наши леса и поля.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Одна ты на свете! Одна ты такая —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Хранимая Богом родная земля!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Славься, Отечество наше свободное,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Братских народов союз вековой,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Предками данная мудрость народная!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Славься, страна! Мы гордимся тобой!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Широкий простор для мечты и для жизни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Грядущие нам открывают года.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Нам силу даёт наша верность Отчизне.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Так было, так есть и так будет всегда!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Славься, Отечество наше свободное,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Братских народов союз вековой,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Предками данная мудрость народная!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Славься, страна! Мы гордимся тобой!</a:t>
            </a:r>
          </a:p>
          <a:p>
            <a:endParaRPr lang="ru-RU" sz="14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Музыка А. Александрова</a:t>
            </a:r>
            <a:br>
              <a:rPr lang="ru-RU" sz="1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Слова С. Михалкова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 descr="Паустовский Константин Георгиевич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2" name="AutoShape 4" descr="Паустовский Константин Георгиевич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 descr="Paustovski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843558"/>
            <a:ext cx="3810000" cy="35814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572000" y="1635646"/>
            <a:ext cx="403244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отношению каждого человека к своему языку можно совершенно точно судить не только о его культурном уровне, но и о гражданской ценности. Истинная любовь к своей стране немыслима без любви к своему языку.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Константин Паустовский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7784" y="339502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Каких народов только нет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стране великой нашей: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пестрый солнечный букет,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Калмыки и чуваши,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Татары, коми и мордва,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Башкиры и буряты —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Всем скажем добрые слова,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Любому будем рады.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Прекрасен горный край Кавказ!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Здесь разные народы.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Крайнем Севере у нас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Живут оленеводы.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Вот кабардинец на коне,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Вот рыболов тунгусский,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 больше всех у нас в стране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Кого? Конечно, русских!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474</Words>
  <Application>Microsoft Office PowerPoint</Application>
  <PresentationFormat>Экран (16:9)</PresentationFormat>
  <Paragraphs>26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Windows</dc:creator>
  <cp:lastModifiedBy>1</cp:lastModifiedBy>
  <cp:revision>10</cp:revision>
  <dcterms:created xsi:type="dcterms:W3CDTF">2022-11-21T11:29:14Z</dcterms:created>
  <dcterms:modified xsi:type="dcterms:W3CDTF">2026-04-22T18:28:43Z</dcterms:modified>
</cp:coreProperties>
</file>