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1196752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Классный час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«Финансовая грамотность»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92896"/>
            <a:ext cx="6645200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260648"/>
            <a:ext cx="68607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Максатихинская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школа – интернат»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21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272" y="188640"/>
            <a:ext cx="4447607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Кроссворд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горизонтали: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1.Особый товар, который можно обменять на любые другие товары и услуги.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 Бумажные деньги.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6. Накопление денег на дорогую покупку.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8. Прямой обмен одних товаров на другие.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9. Достоинство монеты.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10. Сторона монеты, на которой изображён герб или портрет.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вертикали: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Надпись на монете.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Человек, коллекционирующий и изучающий монеты.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 Денежная единица в России.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7. Другая сторона монеты.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11. Единая денежная единица в странах Европы.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Рисунок 4" descr="Что такое деньги? без ответов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880" y="908720"/>
            <a:ext cx="4314100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9054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792" y="260648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Фото отчет</a:t>
            </a:r>
            <a:endParaRPr lang="ru-RU" sz="2400" dirty="0"/>
          </a:p>
        </p:txBody>
      </p:sp>
      <p:pic>
        <p:nvPicPr>
          <p:cNvPr id="6" name="Рисунок 5" descr="F:\Финансовая грамотность\IMG_20251023_09555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07" y="752012"/>
            <a:ext cx="4016861" cy="5485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F:\Финансовая грамотность\IMG_20251023_0947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766" y="752011"/>
            <a:ext cx="4242690" cy="5485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2898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:\Финансовая грамотность\IMG_20251023_0955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161897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:\Финансовая грамотность\IMG_20251023_09492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5" y="3356992"/>
            <a:ext cx="4176464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:\Финансовая грамотность\IMG_20251023_0938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392488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4172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784976" cy="237626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расширить у обучающихся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финансовой грамотности;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развитие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умения применять знания в современной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жизни;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-воспитывать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экономическое сознание, экономическую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культуру.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/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Финансовая грамотность\90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53" r="4304" b="23081"/>
          <a:stretch/>
        </p:blipFill>
        <p:spPr bwMode="auto">
          <a:xfrm rot="10800000">
            <a:off x="1763688" y="2636912"/>
            <a:ext cx="5401669" cy="39741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31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Финансовая грамотность\90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79834" y="-939674"/>
            <a:ext cx="6384332" cy="8784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87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Финансовая грамотность\90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56425" y="-944258"/>
            <a:ext cx="6408712" cy="8818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75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Финансовая грамотность\9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59634" y="-1035497"/>
            <a:ext cx="6552728" cy="8856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716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Финансовая грамотность\90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95637" y="-927484"/>
            <a:ext cx="6552728" cy="8784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66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127" y="188640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Экономика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-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наука, которая учит в нужном количестве производить и правильно распределять материальные и финансовые ресурсы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кономические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термины: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1.Основной закон, в котором отражены экономические основы государства 2.Финансовый документ с планом доходов и расходов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3.Стоимость товара, выраженная в деньгах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4.Финансовое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учреждение для накопления денег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5.Обесценивание денег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6.Сфера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обмена денег на товары и услуги, и товары и услуги на деньги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7.Обмен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товара на товар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8.Всеобщий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эквивалент, «товар товаров» </a:t>
            </a:r>
          </a:p>
        </p:txBody>
      </p:sp>
    </p:spTree>
    <p:extLst>
      <p:ext uri="{BB962C8B-B14F-4D97-AF65-F5344CB8AC3E}">
        <p14:creationId xmlns:p14="http://schemas.microsoft.com/office/powerpoint/2010/main" val="657463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89040"/>
            <a:ext cx="640080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268" y="1196752"/>
            <a:ext cx="458152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404664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в парах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820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mycdn.me/i?r=AyH4iRPQ2q0otWIFepML2LxRerN4hh0V1iAnBLRBvB25M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4664"/>
            <a:ext cx="5328592" cy="278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i.mycdn.me/i?r=AyH4iRPQ2q0otWIFepML2LxRY4nceFppHLJdOHdxaFnKl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3193287"/>
            <a:ext cx="6408712" cy="3334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151853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</TotalTime>
  <Words>26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2025-10-27T09:20:40Z</dcterms:created>
  <dcterms:modified xsi:type="dcterms:W3CDTF">2025-10-28T08:15:05Z</dcterms:modified>
</cp:coreProperties>
</file>