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418ECAE-3A13-4283-A9C8-611444E4A45F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2031CBA-3AEF-48C8-92D4-D0FCFA81B50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8985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ECAE-3A13-4283-A9C8-611444E4A45F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1CBA-3AEF-48C8-92D4-D0FCFA81B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766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ECAE-3A13-4283-A9C8-611444E4A45F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1CBA-3AEF-48C8-92D4-D0FCFA81B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66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ECAE-3A13-4283-A9C8-611444E4A45F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1CBA-3AEF-48C8-92D4-D0FCFA81B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230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ECAE-3A13-4283-A9C8-611444E4A45F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1CBA-3AEF-48C8-92D4-D0FCFA81B50E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8710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ECAE-3A13-4283-A9C8-611444E4A45F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1CBA-3AEF-48C8-92D4-D0FCFA81B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912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ECAE-3A13-4283-A9C8-611444E4A45F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1CBA-3AEF-48C8-92D4-D0FCFA81B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201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ECAE-3A13-4283-A9C8-611444E4A45F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1CBA-3AEF-48C8-92D4-D0FCFA81B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774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ECAE-3A13-4283-A9C8-611444E4A45F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1CBA-3AEF-48C8-92D4-D0FCFA81B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880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ECAE-3A13-4283-A9C8-611444E4A45F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1CBA-3AEF-48C8-92D4-D0FCFA81B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698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ECAE-3A13-4283-A9C8-611444E4A45F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31CBA-3AEF-48C8-92D4-D0FCFA81B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65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7418ECAE-3A13-4283-A9C8-611444E4A45F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2031CBA-3AEF-48C8-92D4-D0FCFA81B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30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4320" y="876438"/>
            <a:ext cx="9966960" cy="1445188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ебров </a:t>
            </a:r>
            <a:r>
              <a:rPr lang="ru-RU" sz="6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ндрей </a:t>
            </a:r>
            <a:r>
              <a:rPr lang="ru-RU" sz="6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рьевич -   </a:t>
            </a:r>
            <a:r>
              <a:rPr lang="ru-RU" sz="48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СВО</a:t>
            </a:r>
            <a:endParaRPr lang="ru-RU" sz="4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1257" y="3703379"/>
            <a:ext cx="8767860" cy="1388165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 нашей школы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098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2" y="1475508"/>
            <a:ext cx="5881254" cy="51746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636" y="1475508"/>
            <a:ext cx="5742710" cy="517467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1892" y="685800"/>
            <a:ext cx="10702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Посмертно награждён орденом Мужества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7794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366" y="498765"/>
            <a:ext cx="5244143" cy="590203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821321" y="305580"/>
            <a:ext cx="535042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Андрей родился 12.11.2002 г.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Молоковском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районе,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Лутовинино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Проживал в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Бежецк. Учился в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инской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школе – интернат с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2014 г. по 2020 год.</a:t>
            </a: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214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  заняию 115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6234546" y="561109"/>
            <a:ext cx="5486400" cy="574825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81890" y="1184563"/>
            <a:ext cx="4504695" cy="36009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Учился  на «4» и «5».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Любил рисовать,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онструировать. Постоянно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 – то мастерил. Хорошо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ел, учил стихи. Принимал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ктивное участие в жизни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ласса и школы.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826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2017-01-02 новый год\новый год 01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623454"/>
            <a:ext cx="6260666" cy="554874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-191193" y="1779517"/>
            <a:ext cx="60000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на </a:t>
            </a: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Новогоднем </a:t>
            </a: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Утреннике.</a:t>
            </a:r>
          </a:p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243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2018-03-03\16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637" y="561109"/>
            <a:ext cx="6593176" cy="590203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174592" y="2311798"/>
            <a:ext cx="28715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Дружил с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одноклассниками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740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4914" y="644236"/>
            <a:ext cx="6205250" cy="552796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101436" y="2007183"/>
            <a:ext cx="367145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Андрей был 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изнерадостным,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обрым парнем.</a:t>
            </a:r>
          </a:p>
        </p:txBody>
      </p:sp>
    </p:spTree>
    <p:extLst>
      <p:ext uri="{BB962C8B-B14F-4D97-AF65-F5344CB8AC3E}">
        <p14:creationId xmlns:p14="http://schemas.microsoft.com/office/powerpoint/2010/main" val="1012099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Home\Desktop\лыжные соревнования\IMG_036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34" y="2011911"/>
            <a:ext cx="5940425" cy="445516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" name="Рисунок 2" descr="C:\Users\Home\Desktop\лыжные соревнования\IMG_044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659" y="422761"/>
            <a:ext cx="4738255" cy="590596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 flipH="1">
            <a:off x="2040774" y="540326"/>
            <a:ext cx="56330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Любил спорт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1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293" y="457199"/>
            <a:ext cx="5138142" cy="596438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32509" y="644236"/>
            <a:ext cx="567343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школы поступил в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Профессиональное училище № 18. п.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Максатиха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Переехал с мамой в Смоленскую область г.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Сафорово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Женился. В сентябре у него родился сын Андрей Андреевич, которого ему не удалось увидеть.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января 2024 года подписал контракт с вооружёнными силами РФ.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683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745" y="394855"/>
            <a:ext cx="4087631" cy="604750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789710" y="1870364"/>
            <a:ext cx="529936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Погиб 20 июня 2024 года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Херсонской области,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ело Крынки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4663260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86</TotalTime>
  <Words>163</Words>
  <Application>Microsoft Office PowerPoint</Application>
  <PresentationFormat>Произвольный</PresentationFormat>
  <Paragraphs>36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Базис</vt:lpstr>
      <vt:lpstr>Ребров Андрей Юрьевич -   Участник СВО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Ребров Андрей – Участник СВО</dc:title>
  <dc:creator>1</dc:creator>
  <cp:lastModifiedBy>admin</cp:lastModifiedBy>
  <cp:revision>11</cp:revision>
  <dcterms:created xsi:type="dcterms:W3CDTF">2025-10-07T09:18:05Z</dcterms:created>
  <dcterms:modified xsi:type="dcterms:W3CDTF">2025-10-09T13:47:01Z</dcterms:modified>
</cp:coreProperties>
</file>