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72" d="100"/>
          <a:sy n="72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3345F8-2DEC-44A7-A5E4-2B8CB7188A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E2EFB41-CB35-4FC5-9F51-0C72D05096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E71197-6344-4E2B-8650-B5AA2323DD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7BF4A-88C7-4F98-B448-2594A23FC5CC}" type="datetimeFigureOut">
              <a:rPr lang="ru-RU" smtClean="0"/>
              <a:t>15.10.2025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28DA51F-2155-40B2-A017-A2B7578D04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068C1E1-65AB-4447-9EF7-739353625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E3E7C-B516-4AF8-915F-493420CCCD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596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FAE381-FA5F-4D84-9898-F4479BBFE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95D2BC7-5A77-4CAC-844D-408E95BD00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7AFC039-3A4C-4334-AE99-2ED450FF7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7BF4A-88C7-4F98-B448-2594A23FC5CC}" type="datetimeFigureOut">
              <a:rPr lang="ru-RU" smtClean="0"/>
              <a:t>15.10.2025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8C1C95-B0FD-4118-8404-4BAC5A18D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36A4894-D28D-4161-BB7A-DA9A73918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E3E7C-B516-4AF8-915F-493420CCCD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6729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21234C0-D5BB-43CF-B0A7-F7851E40731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52B999A-7488-42E9-B3A0-77D4E7C496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F99C4AE-0EA3-4F09-A875-F033BF99BD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7BF4A-88C7-4F98-B448-2594A23FC5CC}" type="datetimeFigureOut">
              <a:rPr lang="ru-RU" smtClean="0"/>
              <a:t>15.10.2025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C814482-1DD3-4830-8853-3D606599B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B0D2C0F-344D-4B75-8655-F216F57598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E3E7C-B516-4AF8-915F-493420CCCD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4243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F3FC17-4E90-453C-8622-D6FE607B5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FFA4613-3F77-49A2-99D3-FD6122C5B1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F4D43D4-1EE6-458D-91FF-6532636173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7BF4A-88C7-4F98-B448-2594A23FC5CC}" type="datetimeFigureOut">
              <a:rPr lang="ru-RU" smtClean="0"/>
              <a:t>15.10.2025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329188E-EC57-4BD9-8C2C-FF53AC05C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6B2342F-EBDF-48FB-BD91-450199FC8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E3E7C-B516-4AF8-915F-493420CCCD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7298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418741-8588-4DDF-82D5-693AAD9708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AB552FD-64F7-4CE2-9C4D-DEF920C506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CD8F8FA-7C3A-4F02-86B3-5416563157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7BF4A-88C7-4F98-B448-2594A23FC5CC}" type="datetimeFigureOut">
              <a:rPr lang="ru-RU" smtClean="0"/>
              <a:t>15.10.2025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FD6F836-D789-4856-B5C8-53109A3E6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3A11F72-791A-46CE-85B0-106367993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E3E7C-B516-4AF8-915F-493420CCCD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57227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DFB4A6-D3DB-43FC-A62B-CC6AD763E2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BCA1759-99B1-4A67-83D0-D100B061D7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4488F45-5F4E-4CF1-8BDE-10BAC22B0D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CFFEE91-9BDD-4B09-B52B-DEC17FAC7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7BF4A-88C7-4F98-B448-2594A23FC5CC}" type="datetimeFigureOut">
              <a:rPr lang="ru-RU" smtClean="0"/>
              <a:t>15.10.2025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B3B7A2E-DA47-48DD-9A14-25CD6B6986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07D6678-AC2C-42A3-9C94-EA11FDD8F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E3E7C-B516-4AF8-915F-493420CCCD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10523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F5D3F3-EEB3-4396-9051-B3B9112D88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33F26FF-2143-45F1-B42F-828C4037E4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49952CD-0BE2-47A7-8F38-22C086C1EE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D8410E6-7D8F-44E5-9BAF-BDB089F0CD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07C03F6-DA20-4541-9DA8-6D2D9E9F66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2099207-26B9-4983-A3A3-913995A8BA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7BF4A-88C7-4F98-B448-2594A23FC5CC}" type="datetimeFigureOut">
              <a:rPr lang="ru-RU" smtClean="0"/>
              <a:t>15.10.2025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C5E6A87-E52F-40BA-94E9-55E6093E33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90A4978-FBB6-4253-90CA-B5A23B6E6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E3E7C-B516-4AF8-915F-493420CCCD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0972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943260-DF45-488A-9F54-6E67085C6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EA0C9A4-8F9E-49F1-A657-0385DA4700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7BF4A-88C7-4F98-B448-2594A23FC5CC}" type="datetimeFigureOut">
              <a:rPr lang="ru-RU" smtClean="0"/>
              <a:t>15.10.2025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4969722-1369-45BF-AC82-782EBAB17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9FB4077-AD7A-4EC5-B133-9D55852BA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E3E7C-B516-4AF8-915F-493420CCCD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93316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5825FC7-4271-468E-B354-2AFAED8237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7BF4A-88C7-4F98-B448-2594A23FC5CC}" type="datetimeFigureOut">
              <a:rPr lang="ru-RU" smtClean="0"/>
              <a:t>15.10.2025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E19986F-62E8-40AE-B1F3-42B49D69BD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4390882-5919-4A2A-9809-2755384D8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E3E7C-B516-4AF8-915F-493420CCCD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77663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436BAD-5C25-4C33-9BE1-D426FB2EF9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5516379-53CC-4ADC-AF1F-713DEEE7A6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769FBEB-59DC-4C6A-86D8-808CC7219E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C6076F7-C979-47A3-8747-5A8276BDAF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7BF4A-88C7-4F98-B448-2594A23FC5CC}" type="datetimeFigureOut">
              <a:rPr lang="ru-RU" smtClean="0"/>
              <a:t>15.10.2025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DE78C22-B713-43EF-B808-6583F88AB4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CC4DF2B-3674-4189-9653-832EEC9FB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E3E7C-B516-4AF8-915F-493420CCCD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06893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626BE4-259A-46FF-AF73-1CECE233B5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9661E91-1330-48A3-866B-B4F51336D4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C757DED-5F86-4C56-9ADD-AFB2A02E4F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35059E2-CF31-4541-A58E-814E1A728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7BF4A-88C7-4F98-B448-2594A23FC5CC}" type="datetimeFigureOut">
              <a:rPr lang="ru-RU" smtClean="0"/>
              <a:t>15.10.2025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5690825-BACF-4C8E-B5FA-C11150BFE7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B6D7455-C0DC-4932-9935-4B5344D69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E3E7C-B516-4AF8-915F-493420CCCD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779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DD0A93-EDF0-4E08-90E5-AC5ABD98C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C8F138E-704D-4CEC-838E-81CCD650CB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BC5856C-47E4-46ED-98ED-38584D34BD7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17BF4A-88C7-4F98-B448-2594A23FC5CC}" type="datetimeFigureOut">
              <a:rPr lang="ru-RU" smtClean="0"/>
              <a:t>15.10.2025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ACA0898-A7CA-4354-B9FA-FEAD329C9D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603BE5D-8C9D-4397-9740-0C4175687B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8E3E7C-B516-4AF8-915F-493420CCCD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8633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07A67D-3846-46E1-973E-E9B071C759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5948" y="1245704"/>
            <a:ext cx="6758609" cy="199273"/>
          </a:xfrm>
        </p:spPr>
        <p:txBody>
          <a:bodyPr>
            <a:normAutofit fontScale="90000"/>
          </a:bodyPr>
          <a:lstStyle/>
          <a:p>
            <a:b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Усенков Евгений</a:t>
            </a:r>
            <a:br>
              <a:rPr 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Игоревич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0F84239-A136-434B-8408-763C614346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682044"/>
            <a:ext cx="7394222" cy="4515556"/>
          </a:xfrm>
        </p:spPr>
        <p:txBody>
          <a:bodyPr>
            <a:normAutofit/>
          </a:bodyPr>
          <a:lstStyle/>
          <a:p>
            <a:pPr algn="just">
              <a:spcAft>
                <a:spcPts val="0"/>
              </a:spcAft>
            </a:pPr>
            <a:endParaRPr lang="ru-RU" sz="3200" b="1" kern="1200" dirty="0">
              <a:solidFill>
                <a:srgbClr val="2F2B20"/>
              </a:solidFill>
              <a:effectLst/>
              <a:latin typeface="Times New Roman" panose="02020603050405020304" pitchFamily="18" charset="0"/>
              <a:ea typeface="+mn-ea"/>
            </a:endParaRPr>
          </a:p>
          <a:p>
            <a:pPr algn="just">
              <a:spcAft>
                <a:spcPts val="0"/>
              </a:spcAft>
            </a:pPr>
            <a:r>
              <a:rPr lang="ru-RU" sz="3200" b="1" kern="1200" dirty="0">
                <a:solidFill>
                  <a:srgbClr val="2F2B20"/>
                </a:solidFill>
                <a:effectLst/>
                <a:latin typeface="Times New Roman" panose="02020603050405020304" pitchFamily="18" charset="0"/>
                <a:ea typeface="+mn-ea"/>
              </a:rPr>
              <a:t>Родился 1 апреля  1998 года</a:t>
            </a:r>
            <a:r>
              <a:rPr lang="ru-RU" sz="3200" b="1" kern="12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+mn-ea"/>
              </a:rPr>
              <a:t> </a:t>
            </a:r>
            <a:r>
              <a:rPr lang="ru-RU" sz="3200" b="1" kern="1200" dirty="0">
                <a:solidFill>
                  <a:srgbClr val="2F2B20"/>
                </a:solidFill>
                <a:effectLst/>
                <a:latin typeface="Times New Roman" panose="02020603050405020304" pitchFamily="18" charset="0"/>
                <a:ea typeface="+mn-ea"/>
              </a:rPr>
              <a:t>в</a:t>
            </a:r>
            <a:r>
              <a:rPr lang="ru-RU" sz="3200" b="1" kern="12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+mn-ea"/>
              </a:rPr>
              <a:t>  </a:t>
            </a:r>
            <a:r>
              <a:rPr lang="ru-RU" sz="3200" b="1" kern="1200" dirty="0" err="1">
                <a:solidFill>
                  <a:srgbClr val="2F2B20"/>
                </a:solidFill>
                <a:effectLst/>
                <a:latin typeface="Times New Roman" panose="02020603050405020304" pitchFamily="18" charset="0"/>
                <a:ea typeface="+mn-ea"/>
              </a:rPr>
              <a:t>Максатихинском</a:t>
            </a:r>
            <a:r>
              <a:rPr lang="ru-RU" sz="3200" b="1" kern="1200" dirty="0">
                <a:solidFill>
                  <a:srgbClr val="2F2B20"/>
                </a:solidFill>
                <a:effectLst/>
                <a:latin typeface="Times New Roman" panose="02020603050405020304" pitchFamily="18" charset="0"/>
                <a:ea typeface="+mn-ea"/>
              </a:rPr>
              <a:t> районе, </a:t>
            </a:r>
            <a:r>
              <a:rPr lang="ru-RU" sz="3200" b="1" kern="1200" dirty="0" err="1">
                <a:solidFill>
                  <a:srgbClr val="2F2B20"/>
                </a:solidFill>
                <a:effectLst/>
                <a:latin typeface="Times New Roman" panose="02020603050405020304" pitchFamily="18" charset="0"/>
                <a:ea typeface="+mn-ea"/>
              </a:rPr>
              <a:t>д.Гарусово</a:t>
            </a:r>
            <a:r>
              <a:rPr lang="ru-RU" sz="3200" b="1" kern="1200" dirty="0">
                <a:solidFill>
                  <a:srgbClr val="2F2B20"/>
                </a:solidFill>
                <a:effectLst/>
                <a:latin typeface="Times New Roman" panose="02020603050405020304" pitchFamily="18" charset="0"/>
                <a:ea typeface="+mn-ea"/>
              </a:rPr>
              <a:t>.</a:t>
            </a:r>
            <a:endParaRPr lang="ru-RU" sz="3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3200" b="1" kern="1200" dirty="0">
                <a:solidFill>
                  <a:srgbClr val="2F2B20"/>
                </a:solidFill>
                <a:effectLst/>
                <a:latin typeface="Times New Roman" panose="02020603050405020304" pitchFamily="18" charset="0"/>
                <a:ea typeface="+mn-ea"/>
              </a:rPr>
              <a:t>Учился в </a:t>
            </a:r>
            <a:r>
              <a:rPr lang="ru-RU" sz="3200" b="1" kern="1200" dirty="0" err="1">
                <a:solidFill>
                  <a:srgbClr val="2F2B20"/>
                </a:solidFill>
                <a:effectLst/>
                <a:latin typeface="Times New Roman" panose="02020603050405020304" pitchFamily="18" charset="0"/>
                <a:ea typeface="+mn-ea"/>
              </a:rPr>
              <a:t>Максатихинской</a:t>
            </a:r>
            <a:r>
              <a:rPr lang="ru-RU" sz="3200" b="1" kern="1200" dirty="0">
                <a:solidFill>
                  <a:srgbClr val="2F2B20"/>
                </a:solidFill>
                <a:effectLst/>
                <a:latin typeface="Times New Roman" panose="02020603050405020304" pitchFamily="18" charset="0"/>
                <a:ea typeface="+mn-ea"/>
              </a:rPr>
              <a:t> школе – интернат.</a:t>
            </a:r>
            <a:endParaRPr lang="ru-RU" sz="3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3200" b="1" kern="1200" dirty="0">
                <a:solidFill>
                  <a:srgbClr val="2F2B20"/>
                </a:solidFill>
                <a:effectLst/>
                <a:latin typeface="Times New Roman" panose="02020603050405020304" pitchFamily="18" charset="0"/>
                <a:ea typeface="+mn-ea"/>
              </a:rPr>
              <a:t>Закончил 9 классов. </a:t>
            </a:r>
            <a:endParaRPr lang="ru-RU" sz="3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3200" b="1" kern="1200" dirty="0">
                <a:solidFill>
                  <a:srgbClr val="2F2B20"/>
                </a:solidFill>
                <a:effectLst/>
                <a:latin typeface="Times New Roman" panose="02020603050405020304" pitchFamily="18" charset="0"/>
                <a:ea typeface="+mn-ea"/>
              </a:rPr>
              <a:t>После школы поступил в техникум в </a:t>
            </a:r>
            <a:endParaRPr lang="ru-RU" sz="3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3200" b="1" kern="1200" dirty="0">
                <a:solidFill>
                  <a:srgbClr val="2F2B20"/>
                </a:solidFill>
                <a:effectLst/>
                <a:latin typeface="Times New Roman" panose="02020603050405020304" pitchFamily="18" charset="0"/>
                <a:ea typeface="+mn-ea"/>
              </a:rPr>
              <a:t>г. Вышний Волочек.</a:t>
            </a:r>
            <a:endParaRPr lang="ru-RU" sz="3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6C95260-5213-4C74-B6D8-D738C0462D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6817" y="496015"/>
            <a:ext cx="2863391" cy="3752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3095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E2B940-00DF-4031-8FC2-8F997B230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                    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Школьные годы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471804D-A128-4BD8-8691-231F5D6DDE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6356" y="1690688"/>
            <a:ext cx="11074400" cy="4486275"/>
          </a:xfrm>
        </p:spPr>
        <p:txBody>
          <a:bodyPr/>
          <a:lstStyle/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Учился Женя средне. Был воспитанным и послушным учеником. Уважал старших, всегда был готов подать «Руку помощи»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6C6C6B6-A026-4B58-BE50-A2A6899B70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088" y="3874029"/>
            <a:ext cx="1916290" cy="230293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B64F2CE-09CE-465A-B9F2-665C60818D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711" y="2930854"/>
            <a:ext cx="4070636" cy="298174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D427616-23BB-4D4E-AAFE-716ADE65C6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1987" y="2930854"/>
            <a:ext cx="3743847" cy="2981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1074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28A8BF-4E2B-47B1-8D2D-B95C937CAA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                    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Последний звонок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B68F133-D681-421D-9A86-04D37F1178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 мая 2015 года прозвенел последний звонок, и выпускник Евгений Усенков закончил школу. Дальнейшее обучение проходил в  г. В. Волочёк.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977E226-C1F0-4A4E-A1A3-8610FC4AD6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314" y="3767667"/>
            <a:ext cx="4511856" cy="28829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7B1D8EA-FEDF-43A0-B0EC-DB1F1F5827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5615" y="3070577"/>
            <a:ext cx="5427988" cy="3422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6185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3934F8-F1D8-4DFB-B742-4EE88ED019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                      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Служу Отечеству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471066E-9BFF-45CF-8E69-1BE5B8F80A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ru-RU" sz="3600" b="1" kern="1200" dirty="0">
                <a:solidFill>
                  <a:srgbClr val="2F2B20"/>
                </a:solidFill>
                <a:effectLst/>
                <a:latin typeface="Times New Roman" panose="02020603050405020304" pitchFamily="18" charset="0"/>
                <a:ea typeface="+mn-ea"/>
              </a:rPr>
              <a:t>15 декабря 2023года подписал контракт с вооружёнными силами Р.Ф. </a:t>
            </a:r>
            <a:endParaRPr lang="ru-RU" sz="36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ru-RU" sz="3600" b="1" dirty="0">
                <a:solidFill>
                  <a:srgbClr val="2F2B20"/>
                </a:solidFill>
                <a:latin typeface="Times New Roman" panose="02020603050405020304" pitchFamily="18" charset="0"/>
              </a:rPr>
              <a:t>П</a:t>
            </a:r>
            <a:r>
              <a:rPr lang="ru-RU" sz="3600" b="1" kern="1200" dirty="0">
                <a:solidFill>
                  <a:srgbClr val="2F2B20"/>
                </a:solidFill>
                <a:effectLst/>
                <a:latin typeface="Times New Roman" panose="02020603050405020304" pitchFamily="18" charset="0"/>
                <a:ea typeface="+mn-ea"/>
              </a:rPr>
              <a:t>роходил службу в Южно-Донецком направлении.</a:t>
            </a:r>
            <a:endParaRPr lang="ru-RU" sz="3600" b="1" dirty="0">
              <a:latin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ru-RU" sz="3600" b="1" kern="1200" dirty="0">
                <a:solidFill>
                  <a:srgbClr val="2F2B20"/>
                </a:solidFill>
                <a:effectLst/>
                <a:latin typeface="Times New Roman" panose="02020603050405020304" pitchFamily="18" charset="0"/>
                <a:ea typeface="+mn-ea"/>
              </a:rPr>
              <a:t>Имел  государственную медаль и ведомственные награды. Получил вне очередное звание за боевые заслуги.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ru-RU" sz="3600" b="1" dirty="0">
                <a:solidFill>
                  <a:srgbClr val="2F2B20"/>
                </a:solidFill>
                <a:latin typeface="Times New Roman" panose="02020603050405020304" pitchFamily="18" charset="0"/>
              </a:rPr>
              <a:t>В сентябре 2025 года при выполнении боевого задания – погиб.</a:t>
            </a:r>
            <a:endParaRPr lang="ru-RU" sz="36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96234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BFC8A428-B4A1-4A40-82A1-B61A7CFE59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829" y="623632"/>
            <a:ext cx="4098037" cy="5394682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A941413-B215-4DE2-802D-CD49952EDC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7553" y="1033814"/>
            <a:ext cx="4924876" cy="498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8253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CB40BE-62BC-4B78-BAAC-083A973C71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 сентября 2025 года был похоронен в деревне </a:t>
            </a:r>
            <a:r>
              <a:rPr lang="ru-RU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Курово</a:t>
            </a: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Вышневолоцкого района Тверской области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555395B7-E433-4691-B8F3-079DC51A28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1707" y="1690688"/>
            <a:ext cx="3434761" cy="4610418"/>
          </a:xfr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CC612E4-7745-47FA-B4A9-B7694B2B15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630" y="1923187"/>
            <a:ext cx="4156213" cy="4156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7583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B22E52-C08B-4130-898D-ED1A921F2F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4748" y="365125"/>
            <a:ext cx="8319052" cy="562527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Орден мужества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09F6F73-F448-495A-8222-A6FE0576B0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4642" y="1126435"/>
            <a:ext cx="10479157" cy="5366440"/>
          </a:xfrm>
        </p:spPr>
        <p:txBody>
          <a:bodyPr>
            <a:normAutofit fontScale="85000" lnSpcReduction="2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800" b="1" dirty="0">
                <a:solidFill>
                  <a:srgbClr val="000000"/>
                </a:solidFill>
                <a:effectLst/>
                <a:latin typeface="Times New Roman CYR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Он получил посмертно ОРДЕН МУЖЕСТВА,</a:t>
            </a:r>
            <a:br>
              <a:rPr lang="ru-RU" sz="2800" b="1" dirty="0">
                <a:solidFill>
                  <a:srgbClr val="000000"/>
                </a:solidFill>
                <a:effectLst/>
                <a:latin typeface="Times New Roman CYR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000000"/>
                </a:solidFill>
                <a:effectLst/>
                <a:latin typeface="Times New Roman CYR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Теперь он для страны своей герой.</a:t>
            </a:r>
            <a:br>
              <a:rPr lang="ru-RU" sz="2800" b="1" dirty="0">
                <a:solidFill>
                  <a:srgbClr val="000000"/>
                </a:solidFill>
                <a:effectLst/>
                <a:latin typeface="Times New Roman CYR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000000"/>
                </a:solidFill>
                <a:effectLst/>
                <a:latin typeface="Times New Roman CYR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 мать все стонет по ночам от ужаса,</a:t>
            </a:r>
            <a:br>
              <a:rPr lang="ru-RU" sz="2800" b="1" dirty="0">
                <a:solidFill>
                  <a:srgbClr val="000000"/>
                </a:solidFill>
                <a:effectLst/>
                <a:latin typeface="Times New Roman CYR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000000"/>
                </a:solidFill>
                <a:effectLst/>
                <a:latin typeface="Times New Roman CYR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Она не знает, как ей быть с собой.</a:t>
            </a:r>
            <a:br>
              <a:rPr lang="ru-RU" sz="2800" b="1" dirty="0">
                <a:solidFill>
                  <a:srgbClr val="000000"/>
                </a:solidFill>
                <a:effectLst/>
                <a:latin typeface="Times New Roman CYR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sz="2800" b="1" dirty="0">
                <a:solidFill>
                  <a:srgbClr val="000000"/>
                </a:solidFill>
                <a:effectLst/>
                <a:latin typeface="Times New Roman CYR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000000"/>
                </a:solidFill>
                <a:effectLst/>
                <a:latin typeface="Times New Roman CYR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Она винит себя в его погибели,</a:t>
            </a:r>
            <a:br>
              <a:rPr lang="ru-RU" sz="2800" b="1" dirty="0">
                <a:solidFill>
                  <a:srgbClr val="000000"/>
                </a:solidFill>
                <a:effectLst/>
                <a:latin typeface="Times New Roman CYR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000000"/>
                </a:solidFill>
                <a:effectLst/>
                <a:latin typeface="Times New Roman CYR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 не смогла его отговорить.</a:t>
            </a:r>
            <a:br>
              <a:rPr lang="ru-RU" sz="2800" b="1" dirty="0">
                <a:solidFill>
                  <a:srgbClr val="000000"/>
                </a:solidFill>
                <a:effectLst/>
                <a:latin typeface="Times New Roman CYR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000000"/>
                </a:solidFill>
                <a:effectLst/>
                <a:latin typeface="Times New Roman CYR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Давно страшней трагедии не видели,</a:t>
            </a:r>
            <a:br>
              <a:rPr lang="ru-RU" sz="2800" b="1" dirty="0">
                <a:solidFill>
                  <a:srgbClr val="000000"/>
                </a:solidFill>
                <a:effectLst/>
                <a:latin typeface="Times New Roman CYR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000000"/>
                </a:solidFill>
                <a:effectLst/>
                <a:latin typeface="Times New Roman CYR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Ее сыночку только б жить, да жить.</a:t>
            </a:r>
            <a:br>
              <a:rPr lang="ru-RU" sz="2800" b="1" dirty="0">
                <a:solidFill>
                  <a:srgbClr val="000000"/>
                </a:solidFill>
                <a:effectLst/>
                <a:latin typeface="Times New Roman CYR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sz="2800" b="1" dirty="0">
                <a:solidFill>
                  <a:srgbClr val="000000"/>
                </a:solidFill>
                <a:effectLst/>
                <a:latin typeface="Times New Roman CYR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000000"/>
                </a:solidFill>
                <a:effectLst/>
                <a:latin typeface="Times New Roman CYR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Да, он герой! Он отдал жизнь так смело!</a:t>
            </a:r>
            <a:br>
              <a:rPr lang="ru-RU" sz="2800" b="1" dirty="0">
                <a:solidFill>
                  <a:srgbClr val="000000"/>
                </a:solidFill>
                <a:effectLst/>
                <a:latin typeface="Times New Roman CYR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000000"/>
                </a:solidFill>
                <a:effectLst/>
                <a:latin typeface="Times New Roman CYR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 чем он думал и о чем мечтал?</a:t>
            </a:r>
            <a:br>
              <a:rPr lang="ru-RU" sz="2800" b="1" dirty="0">
                <a:solidFill>
                  <a:srgbClr val="000000"/>
                </a:solidFill>
                <a:effectLst/>
                <a:latin typeface="Times New Roman CYR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000000"/>
                </a:solidFill>
                <a:effectLst/>
                <a:latin typeface="Times New Roman CYR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Шел воевать за праведное дело,</a:t>
            </a:r>
            <a:br>
              <a:rPr lang="ru-RU" sz="2800" b="1" dirty="0">
                <a:solidFill>
                  <a:srgbClr val="000000"/>
                </a:solidFill>
                <a:effectLst/>
                <a:latin typeface="Times New Roman CYR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000000"/>
                </a:solidFill>
                <a:effectLst/>
                <a:latin typeface="Times New Roman CYR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в этом смысл нашел, ведь он его искал!</a:t>
            </a:r>
            <a:endParaRPr lang="ru-RU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D48638B-54E0-4245-AC6E-5F7606F1B8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874642" y="2349536"/>
            <a:ext cx="1798476" cy="2920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78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8AE2EDE-D91F-4760-A316-09012B98DB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4642" y="821635"/>
            <a:ext cx="10479157" cy="53553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9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Спасибо за    </a:t>
            </a:r>
          </a:p>
          <a:p>
            <a:pPr marL="0" indent="0">
              <a:buNone/>
            </a:pPr>
            <a:r>
              <a:rPr lang="ru-RU" sz="9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</a:t>
            </a:r>
          </a:p>
          <a:p>
            <a:pPr marL="0" indent="0">
              <a:buNone/>
            </a:pPr>
            <a:r>
              <a:rPr lang="ru-RU" sz="9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18746356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276</Words>
  <Application>Microsoft Office PowerPoint</Application>
  <PresentationFormat>Широкоэкранный</PresentationFormat>
  <Paragraphs>24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Times New Roman CYR</vt:lpstr>
      <vt:lpstr>Тема Office</vt:lpstr>
      <vt:lpstr>     Усенков Евгений Игоревич</vt:lpstr>
      <vt:lpstr>                      Школьные годы</vt:lpstr>
      <vt:lpstr>                      Последний звонок </vt:lpstr>
      <vt:lpstr>                        Служу Отечеству</vt:lpstr>
      <vt:lpstr>Презентация PowerPoint</vt:lpstr>
      <vt:lpstr>22 сентября 2025 года был похоронен в деревне Курово Вышневолоцкого района Тверской области</vt:lpstr>
      <vt:lpstr>Орден мужества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Усенков Евгений Игоревич</dc:title>
  <dc:creator>User</dc:creator>
  <cp:lastModifiedBy>User</cp:lastModifiedBy>
  <cp:revision>5</cp:revision>
  <dcterms:created xsi:type="dcterms:W3CDTF">2025-10-08T09:13:59Z</dcterms:created>
  <dcterms:modified xsi:type="dcterms:W3CDTF">2025-10-15T07:02:05Z</dcterms:modified>
</cp:coreProperties>
</file>