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5" r:id="rId3"/>
    <p:sldId id="286" r:id="rId4"/>
    <p:sldId id="282" r:id="rId5"/>
    <p:sldId id="283" r:id="rId6"/>
    <p:sldId id="287" r:id="rId7"/>
    <p:sldId id="284" r:id="rId8"/>
    <p:sldId id="295" r:id="rId9"/>
    <p:sldId id="290" r:id="rId10"/>
    <p:sldId id="289" r:id="rId11"/>
    <p:sldId id="291" r:id="rId12"/>
    <p:sldId id="292" r:id="rId13"/>
    <p:sldId id="293" r:id="rId14"/>
    <p:sldId id="294" r:id="rId15"/>
    <p:sldId id="296" r:id="rId1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po.ucoz.com/images/12june/flag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 descr="Hero of the Russian Federation med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2203450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260350"/>
            <a:ext cx="633670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школа – интернат»</a:t>
            </a:r>
          </a:p>
          <a:p>
            <a:pPr lvl="0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общешкольному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мероприятию</a:t>
            </a:r>
          </a:p>
          <a:p>
            <a:pPr lvl="0" algn="ctr"/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dmin\AppData\Local\Temp\Temp1_17-10-2025_06-45-10 (1).zip\17606725925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" t="2547" r="1917" b="34395"/>
          <a:stretch/>
        </p:blipFill>
        <p:spPr bwMode="auto">
          <a:xfrm>
            <a:off x="2411760" y="2708920"/>
            <a:ext cx="6264696" cy="29201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903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F:\Общешкольное мероприяти по СВО\Фото\176115838949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4"/>
          <a:stretch/>
        </p:blipFill>
        <p:spPr bwMode="auto">
          <a:xfrm>
            <a:off x="251520" y="1124744"/>
            <a:ext cx="4104456" cy="404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355976" y="476672"/>
            <a:ext cx="4572000" cy="5189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Погиб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сегодня на Донбассе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Пацан, лишь девятнадцать лет,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Попали в БТР на трассе.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Теперь парнишки больше нет.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Спешили на передовую рано,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Раздался взрыв, огонь в глазах!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тихий шёпот: "Мама, мама..."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Застыл в синеющих устах...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 что наказан парень этот?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Лежит в земле он не дыша.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Навеки растворилась в лето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Его безвинная душа.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Отцу его терзаться вечно -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смог спасти! Не защитил!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Достал ружьё он из-за печки,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в Ополчение вступил...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4194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35568" y="0"/>
            <a:ext cx="62645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Обучающиеся 5 класса</a:t>
            </a:r>
          </a:p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сполнили песню 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«Отмените войну»</a:t>
            </a:r>
            <a:endParaRPr lang="ru-RU" b="1" dirty="0">
              <a:ea typeface="Calibri"/>
              <a:cs typeface="Times New Roman"/>
            </a:endParaRPr>
          </a:p>
        </p:txBody>
      </p:sp>
      <p:pic>
        <p:nvPicPr>
          <p:cNvPr id="5" name="Рисунок 4" descr="F:\Общешкольное мероприяти по СВО\Фото\176115825907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3" y="984885"/>
            <a:ext cx="8460431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517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0801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95344" y="260648"/>
            <a:ext cx="874115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Видео пожелания от обучающихся 2,7,8 года обучения</a:t>
            </a:r>
            <a:endParaRPr lang="ru-RU" sz="1600" b="1" dirty="0">
              <a:ea typeface="Calibri"/>
              <a:cs typeface="Times New Roman"/>
            </a:endParaRPr>
          </a:p>
        </p:txBody>
      </p:sp>
      <p:pic>
        <p:nvPicPr>
          <p:cNvPr id="5" name="Рисунок 4" descr="F:\Общешкольное мероприяти по СВО\Фото\17611582590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6" t="22166" r="11611" b="26371"/>
          <a:stretch/>
        </p:blipFill>
        <p:spPr bwMode="auto">
          <a:xfrm>
            <a:off x="683568" y="887182"/>
            <a:ext cx="4104456" cy="27578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F:\Общешкольное мероприяти по СВО\Фото\176115825896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0" t="10668" r="22992" b="34151"/>
          <a:stretch/>
        </p:blipFill>
        <p:spPr bwMode="auto">
          <a:xfrm>
            <a:off x="295344" y="3798390"/>
            <a:ext cx="4384668" cy="2798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F:\Общешкольное мероприяти по СВО\Фото\176115825898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9" t="17123" r="25903" b="29909"/>
          <a:stretch/>
        </p:blipFill>
        <p:spPr bwMode="auto">
          <a:xfrm>
            <a:off x="5076056" y="887182"/>
            <a:ext cx="3600400" cy="2541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F:\Общешкольное мероприяти по СВО\Фото\176115825899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6" t="21587" r="19013" b="23287"/>
          <a:stretch/>
        </p:blipFill>
        <p:spPr bwMode="auto">
          <a:xfrm>
            <a:off x="4880868" y="3645024"/>
            <a:ext cx="4155628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9083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33114" y="188640"/>
            <a:ext cx="8424936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Обучающие 7-9 класса подготовили танец посвященный участникам СВО «Письмо солдату»</a:t>
            </a:r>
            <a:endParaRPr lang="ru-RU" sz="1600" b="1" dirty="0">
              <a:ea typeface="Calibri"/>
              <a:cs typeface="Times New Roman"/>
            </a:endParaRPr>
          </a:p>
        </p:txBody>
      </p:sp>
      <p:pic>
        <p:nvPicPr>
          <p:cNvPr id="5" name="Рисунок 4" descr="F:\Общешкольное мероприяти по СВО\Фото\176115805466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0" t="22318" b="10464"/>
          <a:stretch/>
        </p:blipFill>
        <p:spPr bwMode="auto">
          <a:xfrm>
            <a:off x="179512" y="1152394"/>
            <a:ext cx="4392488" cy="2420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Общешкольное мероприяти по СВО\Фото\176115805477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8" t="18118" b="3241"/>
          <a:stretch/>
        </p:blipFill>
        <p:spPr bwMode="auto">
          <a:xfrm>
            <a:off x="182993" y="3717032"/>
            <a:ext cx="4389008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F:\Общешкольное мероприяти по СВО\Фото\176115805479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0" t="26903" b="1872"/>
          <a:stretch/>
        </p:blipFill>
        <p:spPr bwMode="auto">
          <a:xfrm>
            <a:off x="4772292" y="1152394"/>
            <a:ext cx="4085758" cy="2653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F:\Общешкольное мероприяти по СВО\Фото\176115786999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68" y="3717032"/>
            <a:ext cx="3921920" cy="292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2162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077886" y="260648"/>
            <a:ext cx="3898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Грамоты за викторину</a:t>
            </a:r>
            <a:endParaRPr lang="ru-RU" sz="2800" b="1" dirty="0"/>
          </a:p>
        </p:txBody>
      </p:sp>
      <p:pic>
        <p:nvPicPr>
          <p:cNvPr id="5" name="Рисунок 4" descr="F:\Общешкольное мероприяти по СВО\Фото\17611585204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66" y="980728"/>
            <a:ext cx="8218198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0767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987824" y="188640"/>
            <a:ext cx="3050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Фото с мероприятия</a:t>
            </a:r>
            <a:endParaRPr lang="ru-RU" b="1" dirty="0"/>
          </a:p>
        </p:txBody>
      </p:sp>
      <p:pic>
        <p:nvPicPr>
          <p:cNvPr id="5" name="Рисунок 4" descr="F:\Общешкольное мероприяти по СВО\Фото\17611585207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72292"/>
            <a:ext cx="3769360" cy="28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Общешкольное мероприяти по СВО\Фото\17611583894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3769360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F:\Общешкольное мероприяти по СВО\Фото\176115786988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40"/>
          <a:stretch/>
        </p:blipFill>
        <p:spPr bwMode="auto">
          <a:xfrm>
            <a:off x="4211960" y="665946"/>
            <a:ext cx="4392488" cy="2844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F:\Общешкольное мероприяти по СВО\Фото\176115805442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4"/>
          <a:stretch/>
        </p:blipFill>
        <p:spPr bwMode="auto">
          <a:xfrm>
            <a:off x="4215042" y="3645024"/>
            <a:ext cx="4389406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622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548680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/>
              </a:rPr>
              <a:t>Цель</a:t>
            </a:r>
            <a:r>
              <a:rPr lang="ru-RU" sz="2400" b="1" dirty="0" smtClean="0">
                <a:latin typeface="Times New Roman"/>
              </a:rPr>
              <a:t>:</a:t>
            </a:r>
            <a:r>
              <a:rPr lang="ru-RU" sz="2400" dirty="0" smtClean="0">
                <a:latin typeface="Times New Roman"/>
              </a:rPr>
              <a:t> Расширить представление обучающихся о Специальной Военной Операции; </a:t>
            </a:r>
          </a:p>
          <a:p>
            <a:r>
              <a:rPr lang="ru-RU" sz="2400" dirty="0" smtClean="0">
                <a:latin typeface="Times New Roman"/>
              </a:rPr>
              <a:t>Развивать  познавательную активность, расширение кругозора;</a:t>
            </a:r>
          </a:p>
          <a:p>
            <a:r>
              <a:rPr lang="ru-RU" sz="2400" dirty="0" smtClean="0">
                <a:latin typeface="Times New Roman"/>
              </a:rPr>
              <a:t>Воспитывать чувства уважения, признательности к людям, совершающим героические поступки.</a:t>
            </a:r>
            <a:endParaRPr lang="ru-RU" sz="2400" dirty="0"/>
          </a:p>
        </p:txBody>
      </p:sp>
      <p:pic>
        <p:nvPicPr>
          <p:cNvPr id="5" name="Рисунок 4" descr="F:\Общешкольное мероприяти по СВО\Фото\176115852079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3081569"/>
            <a:ext cx="640871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18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5472" y="188640"/>
            <a:ext cx="8712968" cy="5861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Подготовка к общешкольному мероприятию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atin typeface="Times New Roman"/>
                <a:ea typeface="Calibri"/>
                <a:cs typeface="Times New Roman"/>
              </a:rPr>
              <a:t>«Защитникам СВО память и слава»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1.Оформить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информационный стенд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по теме «Что такое СВО»</a:t>
            </a:r>
            <a:endParaRPr lang="ru-RU" sz="2800" dirty="0">
              <a:ea typeface="Calibri"/>
              <a:cs typeface="Times New Roman"/>
            </a:endParaRPr>
          </a:p>
          <a:p>
            <a:pPr marL="457200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(Как все начиналось. Что значит пропал без вести. Награды участников СВО. БПЛА. Что делать если обнаружили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)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2. Просмотр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видео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«Я живой. Памяти всех воинов России»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3. Подготовить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сообщение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о участнике СВО нашей школы, записать на видео. (Видео сдать до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20.10.25г)</a:t>
            </a:r>
          </a:p>
          <a:p>
            <a:pPr lvl="0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4. Творческое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задание</a:t>
            </a:r>
            <a:endParaRPr lang="ru-RU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28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4002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75653" y="188640"/>
            <a:ext cx="1840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/>
                <a:cs typeface="Times New Roman"/>
              </a:rPr>
              <a:t>Викторина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712876"/>
            <a:ext cx="8856984" cy="6086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1.Что такое СВО?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2.Когда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началась специальная военная операция на Донбассе?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3.Когда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на Украине произошел государственный переворот?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4.Где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находится мемориальный комплекс «Аллея ангелов» памяти погибших детей на Донбассе?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5.Когда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произошло воссоединение Донбасса с Россией?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6.Что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такое ЛНР и ДНР?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7.За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что дают ордена и медали участникам СВО?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8.Какая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награда присваивается единожды президентом РФ за заслуги перед государством и народом, связанные с совершением геройского подвига?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9.Какой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орден считается второй по значимости наградой после звезды Героя России?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10.Какая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награда Российской империи в четырех степенях была восстановлена в 1992г?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11.Что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такое БПЛА (БПА)?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12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. Для чего используют БПЛА в военной области?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13.По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какому номеру необходимо звонить если увидели БПЛА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?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6864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1106" y="188640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Оформление информационного стенда</a:t>
            </a:r>
          </a:p>
        </p:txBody>
      </p:sp>
      <p:pic>
        <p:nvPicPr>
          <p:cNvPr id="4" name="Рисунок 3" descr="C:\Users\admin\AppData\Local\Temp\Temp1_17-10-2025_06-45-10 (1).zip\176067259251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8" r="1882"/>
          <a:stretch/>
        </p:blipFill>
        <p:spPr bwMode="auto">
          <a:xfrm>
            <a:off x="380128" y="908720"/>
            <a:ext cx="3975848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dmin\AppData\Local\Temp\Temp1_17-10-2025_06-45-10 (1).zip\176067259248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" r="5392" b="5128"/>
          <a:stretch/>
        </p:blipFill>
        <p:spPr bwMode="auto">
          <a:xfrm>
            <a:off x="352794" y="3573016"/>
            <a:ext cx="4003182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dmin\AppData\Local\Temp\Temp1_17-10-2025_06-45-10 (1).zip\176067259247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1" t="2601" r="4813" b="18786"/>
          <a:stretch/>
        </p:blipFill>
        <p:spPr bwMode="auto">
          <a:xfrm>
            <a:off x="4645582" y="908720"/>
            <a:ext cx="4174890" cy="56166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06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Оформление информационного стенда</a:t>
            </a:r>
          </a:p>
        </p:txBody>
      </p:sp>
      <p:pic>
        <p:nvPicPr>
          <p:cNvPr id="4" name="Рисунок 3" descr="C:\Users\admin\AppData\Local\Temp\Temp1_17-10-2025_06-45-10 (1).zip\176067259245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3584" r="1942" b="13311"/>
          <a:stretch/>
        </p:blipFill>
        <p:spPr bwMode="auto">
          <a:xfrm>
            <a:off x="683568" y="836712"/>
            <a:ext cx="7848872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901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4150" y="260648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Просмотр видео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«Я живой. Памяти всех воинов России»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90"/>
          <a:stretch/>
        </p:blipFill>
        <p:spPr bwMode="auto">
          <a:xfrm>
            <a:off x="793154" y="764554"/>
            <a:ext cx="7557692" cy="5969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60190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/>
                <a:ea typeface="Calibri"/>
              </a:rPr>
              <a:t>Подготовить сообщение</a:t>
            </a:r>
            <a:r>
              <a:rPr lang="ru-RU" sz="2800" dirty="0">
                <a:latin typeface="Times New Roman"/>
                <a:ea typeface="Calibri"/>
              </a:rPr>
              <a:t> о участнике СВО нашей школы, записать на видео. </a:t>
            </a:r>
            <a:endParaRPr lang="ru-RU" sz="2800" dirty="0"/>
          </a:p>
        </p:txBody>
      </p:sp>
      <p:pic>
        <p:nvPicPr>
          <p:cNvPr id="4" name="Рисунок 3" descr="F:\Общешкольное мероприяти по СВО\Фото\176115852059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4668" b="11067"/>
          <a:stretch/>
        </p:blipFill>
        <p:spPr bwMode="auto">
          <a:xfrm>
            <a:off x="400833" y="1091644"/>
            <a:ext cx="4243176" cy="298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Общешкольное мероприяти по СВО\Фото\176115852062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3" b="21708"/>
          <a:stretch/>
        </p:blipFill>
        <p:spPr bwMode="auto">
          <a:xfrm>
            <a:off x="4860032" y="1091644"/>
            <a:ext cx="4032448" cy="298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F:\Общешкольное мероприяти по СВО\Фото\176115852065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22"/>
          <a:stretch/>
        </p:blipFill>
        <p:spPr bwMode="auto">
          <a:xfrm>
            <a:off x="400832" y="4105221"/>
            <a:ext cx="4243177" cy="263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F:\Общешкольное мероприяти по СВО\Фото\176115852069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14560"/>
            <a:ext cx="4032448" cy="2617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54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ариса Мехайлова\Desktop\фон\1614706952_52-p-fon-dlya-otkritki-na-den-zashchitnika-otec-59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26064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Творческое задание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4" name="Рисунок 3" descr="F:\Общешкольное мероприяти по СВО\Фото\17611583895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104456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283968" y="908720"/>
            <a:ext cx="4752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Все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жили своей жизнью, отдыхали,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Ходили на работу, по делам.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А что там на Донбассе? Не вникали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Не предавались горести, слезам.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Но вот внезапно сыну позвонили.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Раздался голос: "Это военком!"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сына сообщеньем удивили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Сказали: "Покидай родимый дом.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Придётся послужить своей Отчизне.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воинский долг Родине отдать.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Сражаться предстоит на Украине.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Народ Донбасса нужно защищать."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сразу в жизни всё перевернулось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планы, и работа, и любовь.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А на глаза вдруг слёзы навернулись,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лились неустанно вновь и вновь.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вот сейчас, наш сын на Украине.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как он там, не знаем мы о нём.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Душа и сердце на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валокардине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молитвою о сыне мы живём.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8567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519</Words>
  <Application>Microsoft Office PowerPoint</Application>
  <PresentationFormat>Экран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admin</cp:lastModifiedBy>
  <cp:revision>46</cp:revision>
  <dcterms:created xsi:type="dcterms:W3CDTF">2022-03-10T06:23:21Z</dcterms:created>
  <dcterms:modified xsi:type="dcterms:W3CDTF">2025-10-24T09:41:24Z</dcterms:modified>
</cp:coreProperties>
</file>