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A59A21-446A-42ED-84B8-BC78B2C6D8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03D3C2-461C-4B92-82BE-5176D0F9A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227BC7-B3B9-467F-94A5-8A78D23E8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72FA-A1B8-497E-810D-672FA0F89E01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CDC298-B068-4F7B-BF5D-CAC191E99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696703-F874-470B-BFB1-6754DD643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A204-253C-4622-9780-52312EFD2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688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776A1F-22C7-46AF-B699-C7CDF8A2A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C781591-0978-4450-9BF3-6FAC938E7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761128-E5E4-4940-B087-6C3C83B1B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72FA-A1B8-497E-810D-672FA0F89E01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2F7FA1-FC10-4398-8B69-B39893107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BDF426-2137-4AA1-8013-EA16CCF24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A204-253C-4622-9780-52312EFD2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718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72FBC66-3EDA-4797-96DE-5A187663A7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0E418D0-1393-4604-8AC8-576C17F6FF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CC4106-7B6B-47CC-BC64-5B863D727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72FA-A1B8-497E-810D-672FA0F89E01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7EE188-323C-45DA-826E-5ABE2769F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1C9608-0FB7-43DB-888B-5D429F2B4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A204-253C-4622-9780-52312EFD2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421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DCF0BC-C974-43CA-9152-83AD4017E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300FC1-C9D1-4267-BAD3-F32F246E3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3327F4-7B90-44C8-870F-7C9CBB430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72FA-A1B8-497E-810D-672FA0F89E01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75D7B4-CB49-4359-B2F6-1FD7A9371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C8E14B-DC49-428B-9C33-6A318B30E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A204-253C-4622-9780-52312EFD2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026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39330E-9451-453A-B669-749729F24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04FA8E-843C-47ED-904E-46CBA2750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821E5E-38FB-47D7-AC01-022AD2F16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72FA-A1B8-497E-810D-672FA0F89E01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8509CA-81A0-4B83-8DE6-8B491F889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EAA286-F996-4D8E-9F16-112048511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A204-253C-4622-9780-52312EFD2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016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DB939C-2C84-4F4A-8DFB-E3CF195EB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DD9C0C-3729-4F92-9032-619D9AC61D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5E3505A-50F7-408B-8230-818763081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9AF00F-04A4-4C2B-89B5-5C4364419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72FA-A1B8-497E-810D-672FA0F89E01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3D56276-F465-4C8E-963D-DE7D3E83F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5CAA7D-971A-412B-A029-35E6471AA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A204-253C-4622-9780-52312EFD2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792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06BA7E-9CF7-4053-84D7-546EAD34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797B27-84DC-48C8-BF3B-3C933DF8D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78D642-B3FE-4AE1-997D-480458784F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5100FF0-182D-4D98-A564-D785ADBAA0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AE88725-70CD-4D5D-A75C-3F7FB152AC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3DE9DB-B0CB-4C0B-9082-557CF11FE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72FA-A1B8-497E-810D-672FA0F89E01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86770AA-60CD-4BDA-B483-00C7B1E43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C581901-81B1-43FB-AF57-20F3D5A2B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A204-253C-4622-9780-52312EFD2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256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4415A2-7EE8-44C8-990B-6575AD6C4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F64573E-03F2-4756-94B2-5A732A0EB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72FA-A1B8-497E-810D-672FA0F89E01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CC7FF8C-1B0B-4253-92AA-FAFF17158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5E3E2D7-474E-4B50-B029-42D112A8D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A204-253C-4622-9780-52312EFD2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664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736BAAF-36DB-4500-B361-80B9D1AC6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72FA-A1B8-497E-810D-672FA0F89E01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9CEAA1-CB86-4494-89C5-52D3B070D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01C96F7-1F60-4561-940B-0A05DA90B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A204-253C-4622-9780-52312EFD2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082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C6AFBE-2F2A-4544-80CC-14FB42864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01CD41-10E4-4455-AE9C-DD9A517C2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1B19B9-2BB1-4282-A884-73B005E153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CA4CE4-ACFF-4A5A-8765-D9CD7B21D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72FA-A1B8-497E-810D-672FA0F89E01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A985B75-8F07-4823-95F7-F7FF9251B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AD48D5-0C34-49CC-8E1D-546C63D23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A204-253C-4622-9780-52312EFD2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310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C8270B-FE42-4920-891C-00A67DEAF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58D3144-DB3A-440B-8039-08823254B0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FB03F6-D331-40D3-BDB7-90DEA6AF3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57D4EF-50E9-454D-807B-FE3358EC1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72FA-A1B8-497E-810D-672FA0F89E01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06F4F6-221A-4177-982C-1B64B7B8E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FA3E45D-2E4E-46B1-9393-2CBADFAF4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A204-253C-4622-9780-52312EFD2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258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02ABAD-B5B9-436B-BED9-82A0E537B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2C6934-FCFC-4087-B1C2-EA98E80C9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B906B0-217E-4C40-95DD-2034027798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F72FA-A1B8-497E-810D-672FA0F89E01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4321F6-0837-4344-9766-37A6CC8C58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3F1AEA-063A-445C-8B04-F3DFD47266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FA204-253C-4622-9780-52312EFD2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201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E178CA-7184-4465-A80F-769DC4827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3843" y="477839"/>
            <a:ext cx="8574157" cy="75461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Твои близкие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E1495D6-AA58-4926-A0DF-3A0E946F90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1232453"/>
            <a:ext cx="10151165" cy="5261112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3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endParaRPr lang="ru-RU" sz="3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150"/>
              </a:spcBef>
              <a:spcAft>
                <a:spcPts val="150"/>
              </a:spcAft>
              <a:buSzPts val="1000"/>
              <a:tabLst>
                <a:tab pos="457200" algn="l"/>
              </a:tabLst>
            </a:pPr>
            <a:r>
              <a:rPr lang="ru-RU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  правильного  отношения к семье, ее членам , их взаимоотношениям.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3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r>
              <a:rPr lang="ru-RU" sz="36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ru-RU" sz="36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  жизненные  идеалы семьи;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150"/>
              </a:spcBef>
              <a:spcAft>
                <a:spcPts val="150"/>
              </a:spcAft>
              <a:buSzPts val="1000"/>
              <a:tabLst>
                <a:tab pos="457200" algn="l"/>
              </a:tabLst>
            </a:pPr>
            <a:r>
              <a:rPr lang="ru-RU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развивать  ответственность за свою семью;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150"/>
              </a:spcBef>
              <a:spcAft>
                <a:spcPts val="150"/>
              </a:spcAft>
              <a:buSzPts val="1000"/>
              <a:tabLst>
                <a:tab pos="457200" algn="l"/>
              </a:tabLst>
            </a:pPr>
            <a:r>
              <a:rPr lang="ru-RU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 помочь  оценить свое место в семье и роль семьи в жизни ребенка.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5553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B2D85E-DCB0-4995-8DD9-F9E5DE6F8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классному часу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19E2A5A-A242-4E8A-977E-CF1692747E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59"/>
          <a:stretch/>
        </p:blipFill>
        <p:spPr>
          <a:xfrm rot="5400000">
            <a:off x="712242" y="1989701"/>
            <a:ext cx="3033920" cy="308483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6B1C30-9F5E-44C7-ADF6-F76AF42DB2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0" t="1567" r="15794"/>
          <a:stretch/>
        </p:blipFill>
        <p:spPr>
          <a:xfrm>
            <a:off x="4572000" y="3233530"/>
            <a:ext cx="3220278" cy="312088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258E9B1-3B7B-4C72-AD72-F9A2591AB3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7" r="16512"/>
          <a:stretch/>
        </p:blipFill>
        <p:spPr>
          <a:xfrm>
            <a:off x="8632244" y="2015157"/>
            <a:ext cx="3045250" cy="328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24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3593E0-6156-4828-8654-91E183EE8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  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дома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A38B6F-D147-409A-A042-93D58B65EB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ru-RU" sz="28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группа:  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 будете строить стены дома. На кирпичиках вы должны записать как можно больше слов,  которые у вас ассоциируются со словом «Дом». Дом – это крепость, пещера, очаг…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группа: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вы будете строить «фундамент» дома.  Т.е.  вам нужно записать на кирпичиках этические понятия, которые его составляют. Взаимопонимание, любовь, уважение…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группа: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а вы должны построить крышу, для этого  запишите что можно, а чего нельзя делать в семье, чтобы избежать конфликтов в ней.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7682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E8DDC8E3-1524-4656-AC84-0305AED52D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5" t="33269" r="21201" b="18306"/>
          <a:stretch/>
        </p:blipFill>
        <p:spPr>
          <a:xfrm>
            <a:off x="301542" y="870207"/>
            <a:ext cx="5675189" cy="3317480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E133E60-0AD8-49B2-AC11-7909C093B5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08442" y="3038199"/>
            <a:ext cx="4365487" cy="327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388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2BDF4C-528D-4ED9-988B-2FBDBFB18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Семь     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4F31AF-107F-413B-9BFD-0B38E4D3C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надо думать и гадать,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надо просто сосчитать: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Два дедушки,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Две бабушки,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Плюс папа, мама, я.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Сложили? Получается семь человек,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Семь Я!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E1640A-B6C4-4738-B859-98C9D1E28F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287" y="2001078"/>
            <a:ext cx="4885635" cy="366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978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F6AB5B-09F0-41DC-9BE4-70985D12A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в наших ладошках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76E275-5758-4215-A963-B79D00653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ru-RU" sz="28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адание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                                                                                                         1-ая группа: написать на листочке – ладошке, что делает семья для вас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 2-ая группа пишет, что делают вы для семьи.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56943C-75C8-492F-9B04-79E3FBCAEF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6" t="22298"/>
          <a:stretch/>
        </p:blipFill>
        <p:spPr>
          <a:xfrm>
            <a:off x="970722" y="3890962"/>
            <a:ext cx="3677017" cy="24209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ABC25B4-CF97-49EB-8AE7-D3ED7CA38F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025901"/>
            <a:ext cx="3047998" cy="228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073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6259416-A000-4EBA-A0FE-C977B8A07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130" y="596348"/>
            <a:ext cx="10558669" cy="5897217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endParaRPr lang="ru-RU" sz="2800" u="sng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семейном кругу мы с вами растем,</a:t>
            </a:r>
          </a:p>
          <a:p>
            <a:pPr marL="0" indent="0">
              <a:spcAft>
                <a:spcPts val="0"/>
              </a:spcAft>
              <a:buNone/>
            </a:pP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Основа основ – родительский дом!</a:t>
            </a:r>
          </a:p>
          <a:p>
            <a:pPr marL="0" indent="0" algn="ctr">
              <a:spcAft>
                <a:spcPts val="0"/>
              </a:spcAft>
              <a:buNone/>
            </a:pP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семейном кругу все корни твои!</a:t>
            </a:r>
          </a:p>
          <a:p>
            <a:pPr marL="0" indent="0" algn="ctr">
              <a:spcAft>
                <a:spcPts val="0"/>
              </a:spcAft>
              <a:buNone/>
            </a:pP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И в жизнь ты выходишь из этой семьи!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681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CEF9DF-EEBE-4386-973B-D23360DAB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Родительский дом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79ABADD-4315-4F43-B7FB-8D1869CF63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3" r="14527"/>
          <a:stretch/>
        </p:blipFill>
        <p:spPr>
          <a:xfrm>
            <a:off x="715618" y="2748962"/>
            <a:ext cx="3061252" cy="291116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C3B18E-B754-4CF1-8F04-048F677175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3" r="17543"/>
          <a:stretch/>
        </p:blipFill>
        <p:spPr>
          <a:xfrm>
            <a:off x="8719264" y="2748962"/>
            <a:ext cx="2757118" cy="278440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DFBED93-8C80-4E51-9DC2-272E0AFEC2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" t="1201" r="32191"/>
          <a:stretch/>
        </p:blipFill>
        <p:spPr>
          <a:xfrm rot="5400000">
            <a:off x="5121339" y="3511789"/>
            <a:ext cx="2458865" cy="272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518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261</Words>
  <Application>Microsoft Office PowerPoint</Application>
  <PresentationFormat>Широкоэкранный</PresentationFormat>
  <Paragraphs>24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Твои близкие </vt:lpstr>
      <vt:lpstr>           Подготовка к классному часу</vt:lpstr>
      <vt:lpstr>                  Строительство дома</vt:lpstr>
      <vt:lpstr>Презентация PowerPoint</vt:lpstr>
      <vt:lpstr>                        Семь     Я</vt:lpstr>
      <vt:lpstr>             Семья в наших ладошках</vt:lpstr>
      <vt:lpstr>Презентация PowerPoint</vt:lpstr>
      <vt:lpstr>                   Родительский дом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Твои близкие </dc:title>
  <dc:creator>User</dc:creator>
  <cp:lastModifiedBy>User</cp:lastModifiedBy>
  <cp:revision>3</cp:revision>
  <dcterms:created xsi:type="dcterms:W3CDTF">2025-03-12T12:47:33Z</dcterms:created>
  <dcterms:modified xsi:type="dcterms:W3CDTF">2025-03-12T15:52:45Z</dcterms:modified>
</cp:coreProperties>
</file>