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4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66851" y="1851670"/>
            <a:ext cx="553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ЛЮБОЗНАТЕЛЬНОСТЬ</a:t>
            </a:r>
            <a:endParaRPr lang="ru-RU" sz="3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3" y="267494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Максатихинская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школа-интернат»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91239" y="4155926"/>
            <a:ext cx="4137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Провела : Ларионова Елена Николаевна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7494"/>
            <a:ext cx="86293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Тема: Любознательность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dmin\Desktop\фото детей\Новая папка\IMG_20250311_1731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016821"/>
            <a:ext cx="4596866" cy="346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4696" y="1016821"/>
            <a:ext cx="40392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Цель занятия: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 обучающихся понятия о любопытстве и любознательности,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раскрыть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понятие «любознательность», воспитывать стремление быть успешным человеком.</a:t>
            </a:r>
          </a:p>
        </p:txBody>
      </p:sp>
    </p:spTree>
    <p:extLst>
      <p:ext uri="{BB962C8B-B14F-4D97-AF65-F5344CB8AC3E}">
        <p14:creationId xmlns:p14="http://schemas.microsoft.com/office/powerpoint/2010/main" val="732300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734" y="339502"/>
            <a:ext cx="85697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Любознательность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это желание и стремление всегда приобретать новые знания. Любознательный человек любит познавать все новое. Когда он чего-то не знает, то стремится это узнать, интересуется, расспрашивает. Это и означает любовь к знаниям.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Любознательный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человек стремится к знаниям, прилагая труд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учения.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32854"/>
            <a:ext cx="5017980" cy="282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04048" y="2032854"/>
            <a:ext cx="39604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юбопытство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это минутный интерес без пользы для себя, то есть у человека не появляется потом желание познавать, расспрашивать.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Поэтому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любопытство – это плохо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любознательность – это стремление к новым знаниям.</a:t>
            </a:r>
          </a:p>
        </p:txBody>
      </p:sp>
    </p:spTree>
    <p:extLst>
      <p:ext uri="{BB962C8B-B14F-4D97-AF65-F5344CB8AC3E}">
        <p14:creationId xmlns:p14="http://schemas.microsoft.com/office/powerpoint/2010/main" val="3384169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07504" y="309997"/>
            <a:ext cx="7812360" cy="406195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761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ответит на вопросы: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гудит мотор?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крадется вор?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весной все тает?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собака лает?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уроки изобрел?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Первым в школу кто пошел? 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среди детей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Школьных нет учителей?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вкусней конфеты, 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борщи и винегреты?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чего нам послушанье?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ним морока и страданье!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на этот Новый год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Дед Мороз нам принесет?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мой день рожденья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Пролетает за мгновенье? 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«Мы устали от вопросов, 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Саша, милый, ты же взрослый,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Хватит мучить всех подряд, -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Папа с мамой говорят. -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 б уроки поучил и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Поменьше б говорил».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Заявляет дед Андрей: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«Нет покоя от детей!» 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Взрослых я не понимаю 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от этого страдаю, 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хотят они общаться,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Отвечать они боятся.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074" name="Picture 2" descr="Как сохранить природную любознательность ребён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5354" y="3302742"/>
            <a:ext cx="2808646" cy="18407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771550"/>
            <a:ext cx="6984776" cy="369332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ты будешь любознательным, то будешь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много знающим.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786678" y="1696454"/>
            <a:ext cx="4305602" cy="371240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761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Красна птица пером, а человек умом.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051720" y="2704566"/>
            <a:ext cx="4678140" cy="371240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761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Много будешь знать, скоро состаришься.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19672" y="3568662"/>
            <a:ext cx="5185009" cy="371240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761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Любопытной Варваре на базаре нос оторвали.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pngegg - 2022-11-23T082930.71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91630"/>
            <a:ext cx="1779662" cy="1779662"/>
          </a:xfrm>
          <a:prstGeom prst="rect">
            <a:avLst/>
          </a:prstGeom>
        </p:spPr>
      </p:pic>
      <p:pic>
        <p:nvPicPr>
          <p:cNvPr id="7" name="Рисунок 6" descr="pngegg - 2022-11-23T083008.52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2427734"/>
            <a:ext cx="2119770" cy="26437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17317"/>
            <a:ext cx="4104456" cy="307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50046"/>
            <a:ext cx="4273674" cy="2407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43994" y="267494"/>
            <a:ext cx="45648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Просмотр и обсуждение мультфильмов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26967" y="1203598"/>
            <a:ext cx="30155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«Любопытный слоненок»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227934"/>
            <a:ext cx="40898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Любознательность / Сундучок / </a:t>
            </a:r>
          </a:p>
        </p:txBody>
      </p:sp>
    </p:spTree>
    <p:extLst>
      <p:ext uri="{BB962C8B-B14F-4D97-AF65-F5344CB8AC3E}">
        <p14:creationId xmlns:p14="http://schemas.microsoft.com/office/powerpoint/2010/main" val="1117727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9" y="948219"/>
            <a:ext cx="4262685" cy="320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15" y="948218"/>
            <a:ext cx="4260930" cy="3207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0351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9542"/>
            <a:ext cx="4291270" cy="323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11622"/>
            <a:ext cx="4278957" cy="3219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113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205</Words>
  <Application>Microsoft Office PowerPoint</Application>
  <PresentationFormat>Экран (16:9)</PresentationFormat>
  <Paragraphs>47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</dc:creator>
  <cp:lastModifiedBy>admin</cp:lastModifiedBy>
  <cp:revision>26</cp:revision>
  <dcterms:created xsi:type="dcterms:W3CDTF">2022-11-21T11:29:14Z</dcterms:created>
  <dcterms:modified xsi:type="dcterms:W3CDTF">2025-03-13T08:46:42Z</dcterms:modified>
</cp:coreProperties>
</file>