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3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846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16958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58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65445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1391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903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48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9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32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89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809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880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817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3681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134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4A3E7C-FBC4-40E1-A204-89DEDA86E189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6494BC9-D128-4AEE-9CED-306F52397B3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137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41BF862-DF55-480C-9D7E-B6279C879C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1" y="1736035"/>
            <a:ext cx="9753600" cy="4625008"/>
          </a:xfrm>
        </p:spPr>
        <p:txBody>
          <a:bodyPr>
            <a:normAutofit/>
          </a:bodyPr>
          <a:lstStyle/>
          <a:p>
            <a:r>
              <a:rPr lang="ru-RU" sz="9600" dirty="0">
                <a:latin typeface="Arial" panose="020B0604020202020204" pitchFamily="34" charset="0"/>
                <a:cs typeface="Arial" panose="020B0604020202020204" pitchFamily="34" charset="0"/>
              </a:rPr>
              <a:t>Добротой душа    </a:t>
            </a:r>
          </a:p>
          <a:p>
            <a:r>
              <a:rPr lang="ru-RU" sz="9600" dirty="0">
                <a:latin typeface="Arial" panose="020B0604020202020204" pitchFamily="34" charset="0"/>
                <a:cs typeface="Arial" panose="020B0604020202020204" pitchFamily="34" charset="0"/>
              </a:rPr>
              <a:t>        полна</a:t>
            </a:r>
          </a:p>
        </p:txBody>
      </p:sp>
    </p:spTree>
    <p:extLst>
      <p:ext uri="{BB962C8B-B14F-4D97-AF65-F5344CB8AC3E}">
        <p14:creationId xmlns:p14="http://schemas.microsoft.com/office/powerpoint/2010/main" val="674943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45FA87F-CBCE-4B2B-895F-89644BE6C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38" y="1232452"/>
            <a:ext cx="10505661" cy="49445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6000" dirty="0"/>
              <a:t>Цель: Формировать у учащихся ценностную ориентацию, способность формировать нравственные суждения.</a:t>
            </a:r>
          </a:p>
        </p:txBody>
      </p:sp>
    </p:spTree>
    <p:extLst>
      <p:ext uri="{BB962C8B-B14F-4D97-AF65-F5344CB8AC3E}">
        <p14:creationId xmlns:p14="http://schemas.microsoft.com/office/powerpoint/2010/main" val="3840714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E6026D-072E-4487-ADA2-312CE44C73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 «Добрые слова»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E9C4F7-98FF-44CE-843B-2B71B6F2B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4793" y="1905000"/>
            <a:ext cx="5037666" cy="3778250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933EDE5-90F1-4E1F-8CC1-17FC6C31F0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3728" y="1918252"/>
            <a:ext cx="5037667" cy="3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5665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6E10E-7598-49DF-9ACE-F6368C56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Стихотворения о добре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A5011D-0D1E-4798-9327-CE5D38CB44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862" y="1978768"/>
            <a:ext cx="4404138" cy="3303104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FD83582-E804-4189-9CF1-6FA8E107E0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7" r="26919"/>
          <a:stretch/>
        </p:blipFill>
        <p:spPr>
          <a:xfrm rot="5400000">
            <a:off x="7051791" y="1625074"/>
            <a:ext cx="3376871" cy="3936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990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56A855-E2CD-478A-8BD6-12B8B04C5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«Твори добро на сердце»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DBFF371-FFC6-41E1-B512-058446406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94"/>
          <a:stretch/>
        </p:blipFill>
        <p:spPr>
          <a:xfrm>
            <a:off x="1989607" y="1718497"/>
            <a:ext cx="8212786" cy="4515393"/>
          </a:xfrm>
        </p:spPr>
      </p:pic>
    </p:spTree>
    <p:extLst>
      <p:ext uri="{BB962C8B-B14F-4D97-AF65-F5344CB8AC3E}">
        <p14:creationId xmlns:p14="http://schemas.microsoft.com/office/powerpoint/2010/main" val="2612820719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19</TotalTime>
  <Words>33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Презентация PowerPoint</vt:lpstr>
      <vt:lpstr>Презентация PowerPoint</vt:lpstr>
      <vt:lpstr>  «Добрые слова»</vt:lpstr>
      <vt:lpstr>                   Стихотворения о добре</vt:lpstr>
      <vt:lpstr>              «Твори добро на сердце»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</cp:revision>
  <dcterms:created xsi:type="dcterms:W3CDTF">2025-03-02T12:00:32Z</dcterms:created>
  <dcterms:modified xsi:type="dcterms:W3CDTF">2025-03-03T07:30:49Z</dcterms:modified>
</cp:coreProperties>
</file>