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" d="2"/>
          <a:sy n="1" d="2"/>
        </p:scale>
        <p:origin x="-420" y="-15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590A9C-0E67-4E7F-995E-23E8D70387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D1E1A78-67AB-4485-8049-C44E3B390B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EB967EA-08B4-48FE-9EB0-75568150E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904AF-2E4B-450E-BE75-CA002DE2FBC5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0188945-7F6B-4988-860B-E1FDCEE59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7AC4046-0E84-4B02-B4E4-B14C56B7A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B174-EB53-4E65-9ADB-42290858C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603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19FA5E-C525-43E5-9381-0CCBB5C92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BE39BEC-7EF4-4665-93FA-2F9F449AEA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CE54FE5-7F46-4417-B020-87EE87E41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904AF-2E4B-450E-BE75-CA002DE2FBC5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488A0FE-DF09-44DF-B750-D218BB34A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526F9AD-6536-4374-A9DA-04F29A5B1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B174-EB53-4E65-9ADB-42290858C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779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2F45DAC-2A1C-49A7-9BE4-808F27EAD1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A2B2A79-8732-44E8-B7F5-6ACF01D656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2064ACA-DA35-4B27-9282-444FC875D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904AF-2E4B-450E-BE75-CA002DE2FBC5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1BFE51F-0E62-469D-A263-329D4744F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B675A4E-D991-430F-BDF7-42BE415DF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B174-EB53-4E65-9ADB-42290858C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96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114E1F-CD0D-4FBE-8788-FAC923177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F527DEA-14A0-4564-AA49-4582D95C9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AABB797-870D-4DDB-8C46-0571FC8CF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904AF-2E4B-450E-BE75-CA002DE2FBC5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AF346FA-F327-47A4-887D-84296E9AB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95819CF-431E-404A-A95D-F94FDBA48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B174-EB53-4E65-9ADB-42290858C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59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6B9DBE-36CF-4379-AF9C-65A8E498E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32D28E9-1C2F-4B2A-B67D-97A73552B4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2CF86A-1143-4A2B-80F4-BCA1C8E78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904AF-2E4B-450E-BE75-CA002DE2FBC5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9E5D42A-B1CD-4850-AD05-C7A1F4700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8405406-6123-4179-96E1-865D24E20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B174-EB53-4E65-9ADB-42290858C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0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C81C9B-0526-443D-8E7E-D392CF149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FF6EBEF-CCC7-45F6-97EC-CC74D4D988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F27B552-CC4D-451D-95F3-9334D5B344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F05AE20-1367-4CDD-A1AC-C3F2B408A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904AF-2E4B-450E-BE75-CA002DE2FBC5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1BAB95A-7457-46EA-B0B4-7B9A56AC8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38B7128-857B-4661-9712-6B3A72088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B174-EB53-4E65-9ADB-42290858C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043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EC3029-F2D9-4493-9470-1DCBDA50C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1515A00-AC51-4F19-96F5-CD4A47A5A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68597F1-76E2-4F60-93C0-A30E0C2F32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4AF5AA6-BAD7-4BAE-91B2-F1814A725F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B6CF97A-1B1A-4ABE-B092-6EE8E8DE6A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D90C374-B526-4C7E-95C1-B2E98FE5E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904AF-2E4B-450E-BE75-CA002DE2FBC5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EF8ADEF-EDD4-4457-82E3-86BC008B5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DE3928D-95FB-420B-9DEB-9F3B40CA8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B174-EB53-4E65-9ADB-42290858C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95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BFC01D-C258-4C1E-BFB8-910564CA9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1F1E559-15DD-42D1-9178-623B96B24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904AF-2E4B-450E-BE75-CA002DE2FBC5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0573071-FEE4-4886-AF8C-BC64BFA5F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71D96B0-C2C1-4667-A260-E77CCDA0E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B174-EB53-4E65-9ADB-42290858C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41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1114ABD-DEAB-441F-96E3-E95D8D3C0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904AF-2E4B-450E-BE75-CA002DE2FBC5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BDFF350-2C05-46AF-B1F3-F4709F611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1C198EF-2B3E-4C68-B8DE-520729937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B174-EB53-4E65-9ADB-42290858C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614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3BECDD-8AA5-4F44-87E5-62CD77606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983F39A-7C31-450B-86FB-BD37D77CB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11B3070-D836-4693-B39D-369FE8DAED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B728BD9-8AA0-4ED7-BE3F-D73654999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904AF-2E4B-450E-BE75-CA002DE2FBC5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299DC77-9CCF-414C-A6B1-5177DEDC6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B84D4AC-B9A4-4249-A401-5E4F36439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B174-EB53-4E65-9ADB-42290858C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400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16A485-348D-4E4F-AB3C-98138B17C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368AAA5-143C-4FC9-9D23-E9CCFE8535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F589E8A-249E-4FB7-A6DA-99FC3F07C2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4C85D19-F146-4936-936A-A88E45351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904AF-2E4B-450E-BE75-CA002DE2FBC5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5E25A56-E8A7-4D6C-909A-2DECB183A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D0CEA8A-D807-48A0-B0C4-E13D4EFBA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B174-EB53-4E65-9ADB-42290858C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833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454433-4B03-4058-A4C9-B6E905117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A5BB7FB-F07C-40BD-AB68-9005D66A8A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B617B9-EA96-47C6-AB1F-B7F89AE3E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904AF-2E4B-450E-BE75-CA002DE2FBC5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3DB92FB-2B77-4E0B-AC76-1F577F8080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4202A6D-B76E-4778-BEBC-2F0159B2D4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7B174-EB53-4E65-9ADB-42290858C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7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A0DDE2-F343-4CA4-9110-F98C21EFA2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«Права потребителей»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9C865AB-EBC3-442F-AEEE-9CAB7E792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865023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6128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220207-D945-4DF9-B96A-6EB56DC82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17" y="834887"/>
            <a:ext cx="10638183" cy="5342076"/>
          </a:xfrm>
        </p:spPr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r>
              <a:rPr lang="ru-RU" sz="28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познакомить учащихся с правовым статусом потребителя в российском государстве, воспитывать грамотного потребителя, показать, каким образом в повседневной жизни защищаются права и законные интересы потребителей, а также права и законные интересы продавцов.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сформировать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элементарные умения защиты своих прав в этой области и  навыков поиска решения конфликта законным образом,  учить учащихся грамотному поведению на рынке товаров.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3443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A3B632-2622-475D-9554-BD57A402E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могут оказать услуги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D934306-70A7-45FD-9D24-B6E518F37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аптеки;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поликлиники;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ремонтные мастерские;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банки.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0AA48CF-FEE9-43E6-90CA-6F64563AA7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50025" y="2229748"/>
            <a:ext cx="4312478" cy="323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95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8EE4D2-E14D-4DE5-99F7-C0B90C6AA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Права потребителей</a:t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Что должен знать потребитель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AED30A2-2E59-4327-9B53-95C7720BF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 на информацию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 на безопасность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 на выбор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 быть услышанным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C77BAC0-D8AD-4F73-8ABE-5632A331B9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295" y="1958009"/>
            <a:ext cx="4572000" cy="3429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927691B-7C5A-4EC3-9EC5-6227802C12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705" y="4077666"/>
            <a:ext cx="3220278" cy="241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04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65F9CF-2CA2-43F0-984B-332282C9A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  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потребителей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7FA5C49-D2CA-48FB-8BA6-3C23866FD7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 на информацию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 на безопасность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 на выбор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 быть услышанным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 на возмещение ущерба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 на здоровую окружающую среду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 на потребительское образование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 на удовлетворение базовых потребностей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2094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4B6A1D-E6D7-4EA0-9410-6108B02C4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Товары не подлежат возврату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0C5D880-C23B-45E7-B2DA-74336F9AD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предметы личной гигиены;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парфюмерно-косметические товары;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посуда, столовые и кухонные принадлежности;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товары бытовой химии;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изделия из серебра и золота;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автомобили;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прогулочные суда;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мотовелотовары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лекарственные препараты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378FE00-7732-4F8B-B3C6-9787CF5E58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17495" y="1606826"/>
            <a:ext cx="2429565" cy="18221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490DABD-40BD-4E93-9365-022ED02FA7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18"/>
          <a:stretch/>
        </p:blipFill>
        <p:spPr>
          <a:xfrm>
            <a:off x="6548783" y="3905388"/>
            <a:ext cx="3059043" cy="253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83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4F1AB6-8774-478B-8D46-BFA41E703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        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Сеть магазинов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A94096B2-60A9-4BF7-8459-47C96414DD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238" r="16988"/>
          <a:stretch/>
        </p:blipFill>
        <p:spPr>
          <a:xfrm>
            <a:off x="4161184" y="1825625"/>
            <a:ext cx="384313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542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109</Words>
  <Application>Microsoft Office PowerPoint</Application>
  <PresentationFormat>Произвольный</PresentationFormat>
  <Paragraphs>36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«Права потребителей»</vt:lpstr>
      <vt:lpstr>Презентация PowerPoint</vt:lpstr>
      <vt:lpstr>               Где могут оказать услуги</vt:lpstr>
      <vt:lpstr>                Права потребителей             Что должен знать потребитель</vt:lpstr>
      <vt:lpstr>                  Принципы потребителей</vt:lpstr>
      <vt:lpstr>          Товары не подлежат возврату</vt:lpstr>
      <vt:lpstr>                        Сеть магазинов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«Права потребителей»</dc:title>
  <dc:creator>User</dc:creator>
  <cp:lastModifiedBy>ученик</cp:lastModifiedBy>
  <cp:revision>2</cp:revision>
  <dcterms:created xsi:type="dcterms:W3CDTF">2025-03-11T15:44:47Z</dcterms:created>
  <dcterms:modified xsi:type="dcterms:W3CDTF">2025-03-12T11:01:54Z</dcterms:modified>
</cp:coreProperties>
</file>