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258" y="-9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6147" y="2202999"/>
            <a:ext cx="52341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МОЕ СЕМЕЙНОЕ ДРЕВО</a:t>
            </a:r>
            <a:endParaRPr lang="ru-RU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16598" y="771550"/>
            <a:ext cx="35732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Максатихинская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школа – интернат»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89844" y="3105861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 класс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4083918"/>
            <a:ext cx="292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ойденко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фото мс\173885576378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37" y="339502"/>
            <a:ext cx="4505325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141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фото мс\IMG_20250206_181857_07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9502"/>
            <a:ext cx="4752528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7844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3" y="1344893"/>
            <a:ext cx="8784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Воспитывать  у обучающихся  заботливое  отношение к братьям, сёстрам, старшему поколению в своей семье.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речь, мышление, зрительное восприятие.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Формировать  понятие о родословной, о поколениях.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84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1563638"/>
            <a:ext cx="76328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Маленькая девочка, скажи, где ты была?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Была у старой бабушки на том конце села.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Что ты пила у бабушки?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Пила с вареньем чай.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Что ты сказала бабушке?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«Спасибо» и «прощай»!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ngegg - 2022-08-31T105801.67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23478"/>
            <a:ext cx="51435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55576" y="1203598"/>
            <a:ext cx="44644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бабки была внучка; прежде внучка была мала и всё спала, а бабка сама пекла хлебы, мела избу, мыла, шила, пряла и ткала на внучку; а после бабка стала стара и легла на печку и всё спала.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внучка пекла, мыла, шила, ткала и пряла на бабку</a:t>
            </a:r>
            <a:endParaRPr kumimoji="0" lang="ru-RU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pngegg - 2022-08-31T111309.7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843558"/>
            <a:ext cx="2952328" cy="40688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enik-pritc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1131590"/>
            <a:ext cx="4427984" cy="3266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51520" y="1180946"/>
            <a:ext cx="460851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Отец приказал сыновьям, чтобы жили в согласии; они не слушались. Вот он велел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принесть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веник и говорит: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Сломайте!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они ни бились, не могли сломать. Тогда отец развязал веник и велел ломать по одному пруту.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Они легко переломали прутья поодиночке.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Отец и говорит: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Так-то и вы: если в согласии жить будете, никто вас не одолеет; а если будете ссориться да все врозь — вас всякий легко погубит.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1045" y="0"/>
            <a:ext cx="8052955" cy="5143500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07504" y="2931790"/>
            <a:ext cx="5904656" cy="209288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Стал дед очень стар. Ноги у него не ходили, глаза не видели, уши не слышали, зубов не было. И когда он ел, у него текло назад изо рта. Сын и невестка перестали его за стол сажать, а давали ему обедать за печкой. Снесли ему раз обедать в чашке. Он хотел ее подвинуть, да уронил и разбил. Невестка стала бранить старика за то, что он им все в доме портит и чашки бьет, и сказала, что теперь она ему будет давать обедать в лоханке. Старик только вздохнул и ничего не сказал. Сидят раз муж с женой дома и смотрят — сынишка их на полу дощечками играет — что-то слаживает. Отец и спросил: «Что ты это делаешь, Миша?» А Миша и говорив: «Это я, батюшка, лоханку делаю. Когда вы с матушкой стары будете, чтобы вас из этой лоханки кормить».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771550"/>
            <a:ext cx="4896544" cy="3477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 принесла Тане новую книгу.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 сказала: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Когда Таня была маленькой, ей читала бабушка;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теперь Таня уже большая, она сама будет читать бабушке эту книгу.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Садись, бабушка! — сказала Таня.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Я прочитаю тебе один рассказик.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Таня читала, бабушка слушала, а мама хвалила обеих: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Вот какие умницы вы у меня!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ngegg - 2022-08-31T110010.6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3832" y="1419622"/>
            <a:ext cx="4400168" cy="37238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23528" y="627534"/>
            <a:ext cx="6228184" cy="4083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с бабушкой своею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Дружу давным-давно.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во всех затеях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 мною заодно.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с ней не знаю скуки,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все мне любо в ней.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бабушкины руки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Люблю всего сильней.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Ах, сколько руки эти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Чудесного творят!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Латают, вяжут, метят,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что-то мастерят.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 толсто мажут пенки,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 густо сыплют мак,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 грубо трут ступеньки,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Ласкают нежно так.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Проворные — смотрите,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Готовы день-деньской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Они плясать в корыте,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Шнырять по кладовой.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Настанет вечер — тени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Сплетают на стене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сказки-сновиденья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Рассказывают мне.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 сну ночник засветят —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тут замолкнут вдруг.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Умней их нет на свете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нет добрее рук.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ngegg - 2022-08-31T111027.2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8343" y="1059582"/>
            <a:ext cx="4215657" cy="40839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фото мс\173885494173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11510"/>
            <a:ext cx="5112568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94286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415</Words>
  <Application>Microsoft Office PowerPoint</Application>
  <PresentationFormat>Экран (16:9)</PresentationFormat>
  <Paragraphs>32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</dc:creator>
  <cp:lastModifiedBy>ученик</cp:lastModifiedBy>
  <cp:revision>10</cp:revision>
  <dcterms:created xsi:type="dcterms:W3CDTF">2022-08-31T07:00:45Z</dcterms:created>
  <dcterms:modified xsi:type="dcterms:W3CDTF">2025-02-20T06:18:24Z</dcterms:modified>
</cp:coreProperties>
</file>