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1" r:id="rId8"/>
    <p:sldId id="262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7854696" cy="175260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ГКОУ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Максатихинская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школа – интернат»</a:t>
            </a: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Отчет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спортивному мероприятию посвященному году защитника Отечества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«По дорогам Сталинграда»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F:\Отчет по мероприятию Сталинград\17388342547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3140968"/>
            <a:ext cx="4680520" cy="352415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F:\Отчет по мероприятию Сталинград\IMG_20250205_1445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404664"/>
            <a:ext cx="4392488" cy="583377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3555" name="Picture 3" descr="F:\Отчет по мероприятию Сталинград\IMG_20250205_1447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33805" y="404664"/>
            <a:ext cx="4337423" cy="576064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F:\Отчет по мероприятию Сталинград\IMG_20250205_1446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4664"/>
            <a:ext cx="8082532" cy="608567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251520" y="443663"/>
            <a:ext cx="835292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Конкурс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«Снайперы»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179512" y="1093141"/>
            <a:ext cx="856895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Задание: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 прыгать на скакалки 10р, присесть 5р, надуть шарик  и попасть точно в мишень.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3" name="Picture 3" descr="F:\Отчет по мероприятию Сталинград\IMG_20250205_145325.jpg"/>
          <p:cNvPicPr>
            <a:picLocks noChangeAspect="1" noChangeArrowheads="1"/>
          </p:cNvPicPr>
          <p:nvPr/>
        </p:nvPicPr>
        <p:blipFill>
          <a:blip r:embed="rId2" cstate="print"/>
          <a:srcRect l="14405" t="21088" b="6799"/>
          <a:stretch>
            <a:fillRect/>
          </a:stretch>
        </p:blipFill>
        <p:spPr bwMode="auto">
          <a:xfrm>
            <a:off x="323528" y="1772816"/>
            <a:ext cx="3859522" cy="24482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5604" name="Picture 4" descr="F:\Отчет по мероприятию Сталинград\IMG_20250205_1454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700808"/>
            <a:ext cx="3733963" cy="49591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5605" name="Picture 5" descr="F:\Отчет по мероприятию Сталинград\IMG_20250205_145640.jpg"/>
          <p:cNvPicPr>
            <a:picLocks noChangeAspect="1" noChangeArrowheads="1"/>
          </p:cNvPicPr>
          <p:nvPr/>
        </p:nvPicPr>
        <p:blipFill>
          <a:blip r:embed="rId4" cstate="print"/>
          <a:srcRect l="33398" t="31100" r="6518"/>
          <a:stretch>
            <a:fillRect/>
          </a:stretch>
        </p:blipFill>
        <p:spPr bwMode="auto">
          <a:xfrm>
            <a:off x="899592" y="4308909"/>
            <a:ext cx="2952328" cy="254909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79512" y="188640"/>
            <a:ext cx="871296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Конкурс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«Сапёры»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Задания: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Смотря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обратную сторону бинокля обойти все кегли (мины)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F:\Отчет по мероприятию Сталинград\IMG_20250205_1459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052736"/>
            <a:ext cx="3600400" cy="271088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6627" name="Picture 3" descr="F:\Отчет по мероприятию Сталинград\IMG_20250205_1500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340768"/>
            <a:ext cx="3805971" cy="50548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6628" name="Picture 4" descr="F:\Отчет по мероприятию Сталинград\IMG_20250205_1501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005064"/>
            <a:ext cx="1944216" cy="25821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6629" name="Picture 5" descr="F:\Отчет по мероприятию Сталинград\IMG_20250205_15015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5776" y="3933056"/>
            <a:ext cx="2039657" cy="27089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251520" y="214482"/>
            <a:ext cx="856895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Конкурс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«Разведчики»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Задание: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Всей команде необходимо пройти полосу препятствий и добыть секретную информацию.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F:\Отчет по мероприятию Сталинград\IMG_20250205_1503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340768"/>
            <a:ext cx="3715922" cy="279787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7651" name="Picture 3" descr="F:\Отчет по мероприятию Сталинград\IMG_20250205_1505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980728"/>
            <a:ext cx="3762052" cy="28326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7652" name="Picture 4" descr="F:\Отчет по мероприятию Сталинград\IMG_20250205_1505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933056"/>
            <a:ext cx="3618036" cy="27241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7653" name="Picture 5" descr="F:\Отчет по мероприятию Сталинград\IMG_20250205_15053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4350703"/>
            <a:ext cx="3330004" cy="25072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251520" y="191925"/>
            <a:ext cx="856895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6.Конкурс капитанов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Задание: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закрытыми глазами необходимо разобрать боеприпасы за одну минуту.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F:\Отчет по мероприятию Сталинград\IMG_20250205_1512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052736"/>
            <a:ext cx="4154152" cy="55172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8675" name="Picture 3" descr="F:\Отчет по мероприятию Сталинград\IMG_20250205_1512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052736"/>
            <a:ext cx="4094003" cy="543734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251520" y="346974"/>
            <a:ext cx="8424936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Конкурс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«Эрудит»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Военно-патриотическая подготовка предполагает не только овладение определёнными профессиональными навыками, но и значительную эрудицию. Предлагаю ответить вам на ряд вопросов за 5 минут.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 descr="F:\Отчет по мероприятию Сталинград\IMG_20250205_1515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844824"/>
            <a:ext cx="3395102" cy="4509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9699" name="Picture 3" descr="F:\Отчет по мероприятию Сталинград\IMG_20250205_1515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844824"/>
            <a:ext cx="3450167" cy="458225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251520" y="629980"/>
            <a:ext cx="849694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 Конкурс «Шифрограммы»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Задание: з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отведённое время, кто быстрее и правильнее расшифрует и выполнит задание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F:\Отчет по мероприятию Сталинград\IMG_20250205_152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72816"/>
            <a:ext cx="3589947" cy="47678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30723" name="Picture 3" descr="F:\Отчет по мероприятию Сталинград\IMG_20250205_1520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2636912"/>
            <a:ext cx="4464273" cy="336133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3" descr="F:\Отчет по мероприятию Сталинград\IMG_20250205_153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586588" cy="64651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404664"/>
            <a:ext cx="8229600" cy="62942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Подведение итогов и награждение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0" name="Picture 2" descr="F:\Отчет по мероприятию Сталинград\1738834254758.jpg"/>
          <p:cNvPicPr>
            <a:picLocks noChangeAspect="1" noChangeArrowheads="1"/>
          </p:cNvPicPr>
          <p:nvPr/>
        </p:nvPicPr>
        <p:blipFill>
          <a:blip r:embed="rId2" cstate="print"/>
          <a:srcRect t="11023" b="11818"/>
          <a:stretch>
            <a:fillRect/>
          </a:stretch>
        </p:blipFill>
        <p:spPr bwMode="auto">
          <a:xfrm>
            <a:off x="251520" y="1124744"/>
            <a:ext cx="4338116" cy="25202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32771" name="Picture 3" descr="F:\Отчет по мероприятию Сталинград\1738834254795.jpg"/>
          <p:cNvPicPr>
            <a:picLocks noChangeAspect="1" noChangeArrowheads="1"/>
          </p:cNvPicPr>
          <p:nvPr/>
        </p:nvPicPr>
        <p:blipFill>
          <a:blip r:embed="rId3" cstate="print"/>
          <a:srcRect t="11144" b="10847"/>
          <a:stretch>
            <a:fillRect/>
          </a:stretch>
        </p:blipFill>
        <p:spPr bwMode="auto">
          <a:xfrm>
            <a:off x="323528" y="4005064"/>
            <a:ext cx="4290861" cy="25202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32772" name="Picture 4" descr="F:\Отчет по мероприятию Сталинград\1738834254782.jpg"/>
          <p:cNvPicPr>
            <a:picLocks noChangeAspect="1" noChangeArrowheads="1"/>
          </p:cNvPicPr>
          <p:nvPr/>
        </p:nvPicPr>
        <p:blipFill>
          <a:blip r:embed="rId4" cstate="print"/>
          <a:srcRect t="13251" r="14011"/>
          <a:stretch>
            <a:fillRect/>
          </a:stretch>
        </p:blipFill>
        <p:spPr bwMode="auto">
          <a:xfrm>
            <a:off x="4932040" y="1268760"/>
            <a:ext cx="3849012" cy="51571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51520" y="738664"/>
            <a:ext cx="889248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способствовать военно-патриотическому воспитанию школьников и привлечь их к занятиям спортом;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познакомить с военно-спортивной игрой  и правилами поведения в игре;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совершенствовать двигательные умения и навыки;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силу, ловкость, выносливость, быстроту, координацию движений;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формировать патриотические чувства в подрастающем  поколении;  гражданскую ответственность, любовь и преданность своему Отечеству, на основе ярких впечатлений, полученных от игры.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F:\Отчет по мероприятию Сталинград\17388342548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76672"/>
            <a:ext cx="8026066" cy="60431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179512" y="476672"/>
            <a:ext cx="8496944" cy="5524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Подготовка к спортивному мероприятию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«По дорогам Сталинграда»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1.Придумать название команды, выбрать капитана.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2.Подготовить девиз, эмблему, песню.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3.Изучить правила оказания первой помощи и правила переноса больного в различных ситуациях: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наложение шины и жгута;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перевязка раны;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перевязка головы (чепчик).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Команду распределить на: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Санитары – 2чел.(педагоги);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Снайперы – 2 чел;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Саперы – 4 чел;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Разведчики – 4 чел.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79512" y="332656"/>
            <a:ext cx="8712968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мероприятия: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I. Общий сбор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Здравствуйте, ребята! Мы рады приветствовать вас на военно-спортивной игре «По дорогам Сталинграда». Сегодня вам предстоит проявить свою ловкость, выносливость, силу духа. Вы готовы к испытаниям? Тогда желаю вам удачи!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II. Представление жюри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того чтоб игра была честной и справедливой нам необходимо выбрать жюри: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F:\Отчет по мероприятию Сталинград\IMG_20250205_151859.jpg"/>
          <p:cNvPicPr>
            <a:picLocks noChangeAspect="1" noChangeArrowheads="1"/>
          </p:cNvPicPr>
          <p:nvPr/>
        </p:nvPicPr>
        <p:blipFill>
          <a:blip r:embed="rId2" cstate="print"/>
          <a:srcRect t="5324" r="18856"/>
          <a:stretch>
            <a:fillRect/>
          </a:stretch>
        </p:blipFill>
        <p:spPr bwMode="auto">
          <a:xfrm rot="16200000">
            <a:off x="4867903" y="2773057"/>
            <a:ext cx="2910975" cy="45108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476672"/>
            <a:ext cx="8229600" cy="55741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Построение команд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F:\Отчет по мероприятию Сталинград\IMG_20250205_143345.jpg"/>
          <p:cNvPicPr>
            <a:picLocks noChangeAspect="1" noChangeArrowheads="1"/>
          </p:cNvPicPr>
          <p:nvPr/>
        </p:nvPicPr>
        <p:blipFill>
          <a:blip r:embed="rId2" cstate="print"/>
          <a:srcRect t="23750"/>
          <a:stretch>
            <a:fillRect/>
          </a:stretch>
        </p:blipFill>
        <p:spPr bwMode="auto">
          <a:xfrm>
            <a:off x="179512" y="1484784"/>
            <a:ext cx="8654281" cy="49685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323528" y="433790"/>
            <a:ext cx="856895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Конкурс «Визитная карточка»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редставление команд)</a:t>
            </a:r>
          </a:p>
          <a:p>
            <a:pPr marL="457200" marR="0" lvl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Команда «Патриоты»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1" name="Picture 3" descr="F:\Отчет по мероприятию Сталинград\1738834254942.jpg"/>
          <p:cNvPicPr>
            <a:picLocks noChangeAspect="1" noChangeArrowheads="1"/>
          </p:cNvPicPr>
          <p:nvPr/>
        </p:nvPicPr>
        <p:blipFill>
          <a:blip r:embed="rId2" cstate="print"/>
          <a:srcRect t="11729"/>
          <a:stretch>
            <a:fillRect/>
          </a:stretch>
        </p:blipFill>
        <p:spPr bwMode="auto">
          <a:xfrm>
            <a:off x="755576" y="1628800"/>
            <a:ext cx="7434460" cy="49411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15816" y="404664"/>
            <a:ext cx="2543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lvl="0" indent="-45720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Команда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«Звезда»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F:\Отчет по мероприятию Сталинград\1738834254962.jpg"/>
          <p:cNvPicPr>
            <a:picLocks noChangeAspect="1" noChangeArrowheads="1"/>
          </p:cNvPicPr>
          <p:nvPr/>
        </p:nvPicPr>
        <p:blipFill>
          <a:blip r:embed="rId2" cstate="print"/>
          <a:srcRect t="18500"/>
          <a:stretch>
            <a:fillRect/>
          </a:stretch>
        </p:blipFill>
        <p:spPr bwMode="auto">
          <a:xfrm>
            <a:off x="251520" y="1268760"/>
            <a:ext cx="8638901" cy="530120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F:\Отчет по мероприятию Сталинград\0eJWRBLpoeQxH0SbHh8gsto752j-kDxzaUPzkaEJ0bX0NRheXZVxhuIsWnyeZ8a_5tjJkLwLsVz8QeEkTM5OBqAg.jpg"/>
          <p:cNvPicPr>
            <a:picLocks noChangeAspect="1" noChangeArrowheads="1"/>
          </p:cNvPicPr>
          <p:nvPr/>
        </p:nvPicPr>
        <p:blipFill>
          <a:blip r:embed="rId2" cstate="print"/>
          <a:srcRect l="10626"/>
          <a:stretch>
            <a:fillRect/>
          </a:stretch>
        </p:blipFill>
        <p:spPr bwMode="auto">
          <a:xfrm>
            <a:off x="467544" y="1412776"/>
            <a:ext cx="8172400" cy="51577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2987824" y="476672"/>
            <a:ext cx="31480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lvl="0" indent="-45720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Команда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«Самоволки»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15816" y="548680"/>
            <a:ext cx="35046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Конкурс «Санитары»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F:\Отчет по мероприятию Сталинград\IMG_20250205_1442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24744"/>
            <a:ext cx="4176464" cy="554686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2531" name="Picture 3" descr="F:\Отчет по мероприятию Сталинград\IMG_20250205_1444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124744"/>
            <a:ext cx="4176464" cy="554686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47</TotalTime>
  <Words>371</Words>
  <Application>Microsoft Office PowerPoint</Application>
  <PresentationFormat>Экран (4:3)</PresentationFormat>
  <Paragraphs>49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6</cp:revision>
  <dcterms:created xsi:type="dcterms:W3CDTF">2025-02-09T18:13:34Z</dcterms:created>
  <dcterms:modified xsi:type="dcterms:W3CDTF">2025-02-09T19:11:37Z</dcterms:modified>
</cp:coreProperties>
</file>