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573"/>
            <a:ext cx="9144000" cy="6862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32656"/>
            <a:ext cx="712879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ГКОУ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Максатихинская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школа – интернат»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общешкольному мероприятию</a:t>
            </a:r>
          </a:p>
        </p:txBody>
      </p:sp>
      <p:pic>
        <p:nvPicPr>
          <p:cNvPr id="1029" name="Picture 5" descr="C:\Users\admin\Desktop\Фото Сталинград\173883425468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3004"/>
          <a:stretch/>
        </p:blipFill>
        <p:spPr bwMode="auto">
          <a:xfrm>
            <a:off x="2267742" y="2420888"/>
            <a:ext cx="5337253" cy="269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7017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«Великий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Сталинград» исторический час</a:t>
            </a:r>
          </a:p>
        </p:txBody>
      </p:sp>
      <p:pic>
        <p:nvPicPr>
          <p:cNvPr id="7170" name="Picture 2" descr="C:\Users\admin\Desktop\Фото Сталинград\17388342549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9892"/>
            <a:ext cx="3744416" cy="2819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Фото Сталинград\1738834255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3922" y="1008028"/>
            <a:ext cx="3769911" cy="28385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esktop\Фото Сталинград\173883425504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631"/>
          <a:stretch/>
        </p:blipFill>
        <p:spPr bwMode="auto">
          <a:xfrm>
            <a:off x="2434112" y="3933056"/>
            <a:ext cx="4141764" cy="2786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48373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203" y="404664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обсуждение фильмов: «Горячий снег», «Сталинградская битва» (по любому фильму нарисовать рисунок формата А3)</a:t>
            </a:r>
          </a:p>
        </p:txBody>
      </p:sp>
      <p:pic>
        <p:nvPicPr>
          <p:cNvPr id="8194" name="Picture 2" descr="C:\Users\admin\Desktop\Фото Сталинград\1738834254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5"/>
            <a:ext cx="3456384" cy="2602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AppData\Local\Temp\Rar$DIa0.879\1738927647450.jpg"/>
          <p:cNvPicPr>
            <a:picLocks noChangeAspect="1" noChangeArrowheads="1"/>
          </p:cNvPicPr>
          <p:nvPr/>
        </p:nvPicPr>
        <p:blipFill>
          <a:blip r:embed="rId3" cstate="print"/>
          <a:srcRect l="6770" t="6951" r="10954" b="5901"/>
          <a:stretch>
            <a:fillRect/>
          </a:stretch>
        </p:blipFill>
        <p:spPr bwMode="auto">
          <a:xfrm>
            <a:off x="4860032" y="1772816"/>
            <a:ext cx="3429489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admin\AppData\Local\Temp\Rar$DIa0.474\17389276474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1999197" y="3949151"/>
            <a:ext cx="2313298" cy="3072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43636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548679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Спортивное мероприятие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обучающихся 1-3 классов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admin\Desktop\Фото Сталинград\Начальные классы\17386671338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964" b="9580"/>
          <a:stretch/>
        </p:blipFill>
        <p:spPr bwMode="auto">
          <a:xfrm>
            <a:off x="197567" y="1577870"/>
            <a:ext cx="3118085" cy="24302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Фото Сталинград\Начальные классы\17386671335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567" y="4354953"/>
            <a:ext cx="3077590" cy="2308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\Desktop\Фото Сталинград\Начальные классы\17386671334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4031" y="2636910"/>
            <a:ext cx="2429633" cy="32395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admin\Desktop\Фото Сталинград\Начальные классы\17386671334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4743" y="1683921"/>
            <a:ext cx="3093405" cy="2320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admin\Desktop\Фото Сталинград\Начальные классы\173866713377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758"/>
          <a:stretch/>
        </p:blipFill>
        <p:spPr bwMode="auto">
          <a:xfrm>
            <a:off x="6204475" y="4011646"/>
            <a:ext cx="2613940" cy="2796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4757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Спортивное мероприятие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4-9 классов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«По дорогам Сталинграда»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5" name="Picture 5" descr="C:\Users\admin\Desktop\Фото Сталинград\17388342547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236" y="1628800"/>
            <a:ext cx="6785520" cy="5109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5494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88899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084720"/>
            <a:ext cx="4965881" cy="36833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454872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расширить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представление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обучающихся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 Сталинградской    битве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чувство патриотизма, любви к Родине, чувство гордости за свою страну  на  примере  героических  поступков  людей  в  годы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войны;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воспитывать уважительное отношение к старшему поколению, к памятникам войны.</a:t>
            </a:r>
          </a:p>
        </p:txBody>
      </p:sp>
    </p:spTree>
    <p:extLst>
      <p:ext uri="{BB962C8B-B14F-4D97-AF65-F5344CB8AC3E}">
        <p14:creationId xmlns:p14="http://schemas.microsoft.com/office/powerpoint/2010/main" xmlns="" val="2482290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692696"/>
            <a:ext cx="74814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Подготовка к общешкольному мероприятию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492896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Оформление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информационного стенда: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2-4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рисунки по Сталинградской битве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5-7кл – «Исторические места Сталинграда»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8-9кл – «Здесь на главной высоте России»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Викторина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Великий Сталинград» исторический час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Просмотр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обсуждение фильмов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«Горячий снег», «Сталинградская битва» (по любому фильму нарисовать рисунок формата А3)</a:t>
            </a:r>
          </a:p>
        </p:txBody>
      </p:sp>
    </p:spTree>
    <p:extLst>
      <p:ext uri="{BB962C8B-B14F-4D97-AF65-F5344CB8AC3E}">
        <p14:creationId xmlns:p14="http://schemas.microsoft.com/office/powerpoint/2010/main" xmlns="" val="306996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6534" y="620688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Подготовка 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спортивному мероприятию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«По дорогам Сталинграда»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060848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1.Придумать название команды, выбрать капитана.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2.Подготовить девиз, эмблему, песню.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3.Изучить правила оказания первой помощи и правила переноса больного в различных ситуациях: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наложение шины и жгута;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перевязка раны;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перевязка головы (чепчик).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Команду распределить на: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Санитары – 2чел.(педагоги);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Снайперы – 2 чел;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Саперы – 4 чел;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Разведчики – 4 чел.</a:t>
            </a:r>
          </a:p>
        </p:txBody>
      </p:sp>
    </p:spTree>
    <p:extLst>
      <p:ext uri="{BB962C8B-B14F-4D97-AF65-F5344CB8AC3E}">
        <p14:creationId xmlns:p14="http://schemas.microsoft.com/office/powerpoint/2010/main" xmlns="" val="4024857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78497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Викторина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1.Назовите дату начала Сталинградской битвы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2.Как называется высота с отметкой «102,0», с которой Красная Армия, по словам Маршала Василевского, открыла себе дорогу к Берлину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3.Когда закончилась Сталинградская битва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4.Как называлась операция по окружению немецко - фашистских войск под Сталинградом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5.Сколько дней длилась Сталинградская битва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6.Как называлась операция по расчленению и уничтожению окруженной группировки фашистских войск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7.Назовите самый страшный для Сталинграда день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8. Назовите имя и фамилию советского летчика, который 23 июля совершил первый во время битвы воздушный таран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9.Назовите имя и фамилию сержанта Красной Армии, возглавившего знаменитую оборону дома на одной из площадей Сталинграда, который стал символом героизма и мужества нашего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народа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10.Что написано на постаменте бойца из гранита с автоматом и гранатой в руках на Мамаевом кургане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11.Когда началась заключительная операция Сталинградской битвы «Кольцо»?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12.Как имя немецкого генерала, попытавшего безуспешно прорвать кольцо окружения 23 февраля 1943г?</a:t>
            </a:r>
          </a:p>
        </p:txBody>
      </p:sp>
    </p:spTree>
    <p:extLst>
      <p:ext uri="{BB962C8B-B14F-4D97-AF65-F5344CB8AC3E}">
        <p14:creationId xmlns:p14="http://schemas.microsoft.com/office/powerpoint/2010/main" xmlns="" val="859690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04664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Оформление книжной выставки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esktop\Фото Сталинград\1738834255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61372"/>
            <a:ext cx="5256584" cy="5353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59665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548680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информационного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стенда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2-4 класс – рисунки по Сталинградской битве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Фото Сталинград\17388342545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06671"/>
            <a:ext cx="3600566" cy="27110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Фото Сталинград\17388342545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680890" cy="4888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\Desktop\Фото Сталинград\17388342546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77588"/>
            <a:ext cx="1867604" cy="2480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dmin\Desktop\Фото Сталинград\17388342545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711" y="4317684"/>
            <a:ext cx="1912708" cy="2540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8641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548680"/>
            <a:ext cx="75330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Оформление информационного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стенда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5-7класс «Исторические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места Сталинграда»</a:t>
            </a:r>
          </a:p>
        </p:txBody>
      </p:sp>
      <p:pic>
        <p:nvPicPr>
          <p:cNvPr id="5122" name="Picture 2" descr="C:\Users\admin\Desktop\Фото Сталинград\17388342549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349381" cy="3274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Фото Сталинград\17388342545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8604" y="3281913"/>
            <a:ext cx="4307681" cy="3243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7211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548680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Оформление информационного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стенда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8-9 класс «Здесь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главной высоте России»</a:t>
            </a:r>
          </a:p>
        </p:txBody>
      </p:sp>
      <p:pic>
        <p:nvPicPr>
          <p:cNvPr id="6146" name="Picture 2" descr="C:\Users\admin\Desktop\Фото Сталинград\17388342545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7" b="30477"/>
          <a:stretch/>
        </p:blipFill>
        <p:spPr bwMode="auto">
          <a:xfrm>
            <a:off x="99477" y="1772816"/>
            <a:ext cx="4888495" cy="2620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Фото Сталинград\17388342544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01008"/>
            <a:ext cx="4038028" cy="3040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6137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150</TotalTime>
  <Words>440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15</cp:revision>
  <dcterms:created xsi:type="dcterms:W3CDTF">2025-02-07T07:31:48Z</dcterms:created>
  <dcterms:modified xsi:type="dcterms:W3CDTF">2025-02-09T18:12:59Z</dcterms:modified>
</cp:coreProperties>
</file>