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75" r:id="rId5"/>
    <p:sldId id="258" r:id="rId6"/>
    <p:sldId id="259" r:id="rId7"/>
    <p:sldId id="276" r:id="rId8"/>
    <p:sldId id="260" r:id="rId9"/>
    <p:sldId id="278" r:id="rId10"/>
    <p:sldId id="262" r:id="rId11"/>
    <p:sldId id="277" r:id="rId12"/>
    <p:sldId id="263" r:id="rId13"/>
    <p:sldId id="264" r:id="rId14"/>
    <p:sldId id="265" r:id="rId15"/>
    <p:sldId id="266" r:id="rId16"/>
    <p:sldId id="267" r:id="rId17"/>
    <p:sldId id="279" r:id="rId18"/>
    <p:sldId id="268" r:id="rId19"/>
    <p:sldId id="269" r:id="rId20"/>
    <p:sldId id="270" r:id="rId21"/>
    <p:sldId id="271" r:id="rId22"/>
    <p:sldId id="272" r:id="rId23"/>
    <p:sldId id="273" r:id="rId24"/>
  </p:sldIdLst>
  <p:sldSz cx="9144000" cy="5143500" type="screen16x9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2" y="-1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19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BAE52F-1780-4952-A2A7-F6184C1FE2B2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777E3C9-E046-41A4-8760-1DB9E6A823A5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79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79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3920433-A46F-4880-BBB1-B1F290B91EE0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432139-2EF4-44A3-9AE9-13B0105F21FE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BAEB2-C67D-459B-BF74-1AC96CABF19A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A8199-5D3A-4E5F-8BF2-36E47A79CA08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71FCD53-4E9F-4F35-85F8-95B3EA5A4C8B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EECCA0-9CED-4C0B-BC6C-697CF2830AAE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A4283BA-E84F-4F91-87BA-975DAD5935DF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494984-2A6E-4D92-8511-362D63E8736C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3D47F1B-519A-4A78-A8EE-33EB8F78CF95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9240A36-855A-4790-9429-F7C93290C7BB}" type="datetime1">
              <a:rPr lang="ru-RU"/>
              <a:pPr>
                <a:defRPr/>
              </a:pPr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11560" y="2355726"/>
            <a:ext cx="8229600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6700" dirty="0">
                <a:latin typeface="Times New Roman" pitchFamily="18" charset="0"/>
                <a:cs typeface="Times New Roman" pitchFamily="18" charset="0"/>
              </a:rPr>
              <a:t>Святые Тверского края</a:t>
            </a:r>
            <a:br>
              <a:rPr lang="ru-RU" sz="6700" dirty="0">
                <a:latin typeface="Times New Roman" pitchFamily="18" charset="0"/>
                <a:cs typeface="Times New Roman" pitchFamily="18" charset="0"/>
              </a:rPr>
            </a:br>
            <a:r>
              <a:rPr lang="ru-RU" sz="6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ойденко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Т.А.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43808" y="771550"/>
            <a:ext cx="4357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ГКОУ «</a:t>
            </a:r>
            <a:r>
              <a:rPr lang="ru-RU" dirty="0" err="1" smtClean="0"/>
              <a:t>Максатихинская</a:t>
            </a:r>
            <a:r>
              <a:rPr lang="ru-RU" dirty="0" smtClean="0"/>
              <a:t> школа – интернат»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3198051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класс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142844" y="998214"/>
            <a:ext cx="8715436" cy="3589760"/>
          </a:xfrm>
        </p:spPr>
        <p:txBody>
          <a:bodyPr>
            <a:normAutofit fontScale="85000" lnSpcReduction="20000"/>
          </a:bodyPr>
          <a:lstStyle/>
          <a:p>
            <a:pPr>
              <a:buNone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Самостоятельная работа: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Задание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Выпишите слова, характеризующие человеческие качества  святого Ефрема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Новоторжского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(прилагательные):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Ефрем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Новоторжский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какой он?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5C68B6-61C2-468F-89AB-4B9F7531AA6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82" y="339502"/>
            <a:ext cx="3790835" cy="44277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605" y="339501"/>
            <a:ext cx="3729013" cy="442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24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395536" y="555526"/>
            <a:ext cx="8715436" cy="412554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ru-RU" sz="2800" dirty="0"/>
              <a:t>Людмила Юга – народный </a:t>
            </a:r>
            <a:br>
              <a:rPr lang="ru-RU" sz="2800" dirty="0"/>
            </a:br>
            <a:r>
              <a:rPr lang="ru-RU" sz="2800" dirty="0"/>
              <a:t>художник Российской Федерации. </a:t>
            </a:r>
            <a:endParaRPr dirty="0"/>
          </a:p>
          <a:p>
            <a:pPr marL="0" indent="0">
              <a:buNone/>
              <a:defRPr/>
            </a:pPr>
            <a:r>
              <a:rPr lang="ru-RU" sz="2800" dirty="0"/>
              <a:t>Живет и работает в Твери.</a:t>
            </a:r>
            <a:endParaRPr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r>
              <a:rPr lang="ru-RU" sz="2800" dirty="0"/>
              <a:t>                                                                   </a:t>
            </a:r>
            <a:endParaRPr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r>
              <a:rPr lang="ru-RU" sz="2800" dirty="0"/>
              <a:t>                                                                         Какие моменты из                     </a:t>
            </a:r>
            <a:br>
              <a:rPr lang="ru-RU" sz="2800" dirty="0"/>
            </a:br>
            <a:r>
              <a:rPr lang="ru-RU" sz="2800" dirty="0"/>
              <a:t>                                                                         жизни святого                                     </a:t>
            </a:r>
            <a:br>
              <a:rPr lang="ru-RU" sz="2800" dirty="0"/>
            </a:br>
            <a:r>
              <a:rPr lang="ru-RU" sz="2800" dirty="0"/>
              <a:t>                                                                         изобразила художник?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  <a:p>
            <a:pPr>
              <a:buNone/>
              <a:defRPr/>
            </a:pPr>
            <a:endParaRPr lang="ru-RU" sz="3600" dirty="0"/>
          </a:p>
          <a:p>
            <a:pPr>
              <a:buNone/>
              <a:defRPr/>
            </a:pPr>
            <a:r>
              <a:rPr lang="ru-RU" sz="3600" b="1" dirty="0"/>
              <a:t>   </a:t>
            </a:r>
            <a:endParaRPr lang="ru-RU" sz="3600" dirty="0"/>
          </a:p>
        </p:txBody>
      </p:sp>
      <p:pic>
        <p:nvPicPr>
          <p:cNvPr id="3075" name="Picture 3" descr="C:\Users\Пользователь\Desktop\Ефрем Новотор\иллюстрации\c2FY2KWnnq9nsyls5hF1CS2FgmCs5l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7020272" y="339502"/>
            <a:ext cx="1898152" cy="1860238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Ефрем Новотор\иллюстрации\Yuga_32 - копия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0" y="1374378"/>
            <a:ext cx="4429155" cy="3861668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20537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249052" y="589743"/>
            <a:ext cx="8715436" cy="42862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ru-RU" sz="2800" dirty="0"/>
              <a:t>Людмила Юга – народный </a:t>
            </a:r>
            <a:br>
              <a:rPr lang="ru-RU" sz="2800" dirty="0"/>
            </a:br>
            <a:r>
              <a:rPr lang="ru-RU" sz="2800" dirty="0"/>
              <a:t>художник Российской Федерации. </a:t>
            </a:r>
            <a:endParaRPr dirty="0"/>
          </a:p>
          <a:p>
            <a:pPr marL="0" indent="0">
              <a:buNone/>
              <a:defRPr/>
            </a:pPr>
            <a:r>
              <a:rPr lang="ru-RU" sz="2800" dirty="0"/>
              <a:t>Живет и работает в Твери</a:t>
            </a:r>
            <a:endParaRPr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r>
              <a:rPr lang="ru-RU" sz="2800" dirty="0"/>
              <a:t>                                                                   </a:t>
            </a:r>
            <a:endParaRPr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r>
              <a:rPr lang="ru-RU" sz="2800" dirty="0"/>
              <a:t>                                                                               Какие моменты из                     </a:t>
            </a:r>
            <a:br>
              <a:rPr lang="ru-RU" sz="2800" dirty="0"/>
            </a:br>
            <a:r>
              <a:rPr lang="ru-RU" sz="2800" dirty="0"/>
              <a:t>                                                                               жизни святого                                     </a:t>
            </a:r>
            <a:br>
              <a:rPr lang="ru-RU" sz="2800" dirty="0"/>
            </a:br>
            <a:r>
              <a:rPr lang="ru-RU" sz="2800" dirty="0"/>
              <a:t>                                                                               изобразила художник?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  <a:p>
            <a:pPr>
              <a:buNone/>
              <a:defRPr/>
            </a:pPr>
            <a:endParaRPr lang="ru-RU" sz="3600" dirty="0"/>
          </a:p>
          <a:p>
            <a:pPr>
              <a:buNone/>
              <a:defRPr/>
            </a:pPr>
            <a:r>
              <a:rPr lang="ru-RU" sz="3600" b="1" dirty="0"/>
              <a:t>   </a:t>
            </a:r>
            <a:endParaRPr lang="ru-RU" sz="3600" dirty="0"/>
          </a:p>
        </p:txBody>
      </p:sp>
      <p:pic>
        <p:nvPicPr>
          <p:cNvPr id="3075" name="Picture 3" descr="C:\Users\Пользователь\Desktop\Ефрем Новотор\иллюстрации\c2FY2KWnnq9nsyls5hF1CS2FgmCs5l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7214773" y="279482"/>
            <a:ext cx="1677707" cy="1644196"/>
          </a:xfrm>
          <a:prstGeom prst="rect">
            <a:avLst/>
          </a:prstGeom>
          <a:noFill/>
        </p:spPr>
      </p:pic>
      <p:pic>
        <p:nvPicPr>
          <p:cNvPr id="4098" name="Picture 2" descr="C:\Users\Пользователь\Desktop\Ефрем Новотор\иллюстрации\Yuga_31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0" y="1368152"/>
            <a:ext cx="4199614" cy="3723878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-108520" y="733759"/>
            <a:ext cx="8715436" cy="42862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Людмила Юга – народный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художник РФ. Живет и работает в Твери.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Какие моменты из                    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жизни святого                                    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изобразила художник?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Пользователь\Desktop\Ефрем Новотор\иллюстрации\c2FY2KWnnq9nsyls5hF1CS2FgmCs5l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7092280" y="271809"/>
            <a:ext cx="1794890" cy="1759039"/>
          </a:xfrm>
          <a:prstGeom prst="rect">
            <a:avLst/>
          </a:prstGeom>
          <a:noFill/>
        </p:spPr>
      </p:pic>
      <p:pic>
        <p:nvPicPr>
          <p:cNvPr id="6146" name="Picture 2" descr="C:\Users\Пользователь\Desktop\Ефрем Новотор\иллюстрации\Yuga_30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0" y="1296144"/>
            <a:ext cx="4304055" cy="3795886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142844" y="445727"/>
            <a:ext cx="8715436" cy="42862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ru-RU" sz="2800" dirty="0"/>
              <a:t>Людмила Юга – народный </a:t>
            </a:r>
            <a:br>
              <a:rPr lang="ru-RU" sz="2800" dirty="0"/>
            </a:br>
            <a:r>
              <a:rPr lang="ru-RU" sz="2800" dirty="0"/>
              <a:t>художник Российской Федерации.</a:t>
            </a:r>
            <a:endParaRPr dirty="0"/>
          </a:p>
          <a:p>
            <a:pPr marL="0" indent="0">
              <a:buNone/>
              <a:defRPr/>
            </a:pPr>
            <a:r>
              <a:rPr lang="ru-RU" sz="2800" dirty="0"/>
              <a:t> Живет и работает в Твери.</a:t>
            </a:r>
            <a:endParaRPr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r>
              <a:rPr lang="ru-RU" sz="2800" dirty="0"/>
              <a:t>                                                                   </a:t>
            </a:r>
            <a:endParaRPr dirty="0"/>
          </a:p>
          <a:p>
            <a:pPr marL="0" indent="0">
              <a:buNone/>
              <a:defRPr/>
            </a:pPr>
            <a:endParaRPr lang="ru-RU" sz="2800" dirty="0"/>
          </a:p>
          <a:p>
            <a:pPr marL="0" indent="0">
              <a:buNone/>
              <a:defRPr/>
            </a:pPr>
            <a:r>
              <a:rPr lang="ru-RU" sz="2800" dirty="0"/>
              <a:t>                                                                               Какие моменты из                     </a:t>
            </a:r>
            <a:br>
              <a:rPr lang="ru-RU" sz="2800" dirty="0"/>
            </a:br>
            <a:r>
              <a:rPr lang="ru-RU" sz="2800" dirty="0"/>
              <a:t>                                                                               жизни святого                                     </a:t>
            </a:r>
            <a:br>
              <a:rPr lang="ru-RU" sz="2800" dirty="0"/>
            </a:br>
            <a:r>
              <a:rPr lang="ru-RU" sz="2800" dirty="0"/>
              <a:t>                                                                               изобразила художник?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  <a:p>
            <a:pPr>
              <a:buNone/>
              <a:defRPr/>
            </a:pPr>
            <a:endParaRPr lang="ru-RU" sz="3600" dirty="0"/>
          </a:p>
          <a:p>
            <a:pPr>
              <a:buNone/>
              <a:defRPr/>
            </a:pPr>
            <a:r>
              <a:rPr lang="ru-RU" sz="3600" b="1" dirty="0"/>
              <a:t>   </a:t>
            </a:r>
            <a:endParaRPr lang="ru-RU" sz="3600" dirty="0"/>
          </a:p>
        </p:txBody>
      </p:sp>
      <p:pic>
        <p:nvPicPr>
          <p:cNvPr id="3075" name="Picture 3" descr="C:\Users\Пользователь\Desktop\Ефрем Новотор\иллюстрации\c2FY2KWnnq9nsyls5hF1CS2FgmCs5l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7164288" y="195486"/>
            <a:ext cx="1689939" cy="1656184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Desktop\Ефрем Новотор\иллюстрации\i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-1" y="1203598"/>
            <a:ext cx="4427985" cy="3905619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7170" name="Picture 2" descr="C:\Users\Пользователь\Desktop\Ефрем Новотор\иллюстрации\1632a619bb4777f89ee2f3161cb4be5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/>
        </p:blipFill>
        <p:spPr bwMode="auto">
          <a:xfrm>
            <a:off x="357158" y="428611"/>
            <a:ext cx="4429156" cy="445960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 bwMode="auto">
          <a:xfrm>
            <a:off x="5076056" y="1869673"/>
            <a:ext cx="2857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Святой преподобный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Ефрем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Новоторжский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5C68B6-61C2-468F-89AB-4B9F7531AA68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241" y="123478"/>
            <a:ext cx="3750952" cy="502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25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5357818" y="1928808"/>
            <a:ext cx="2857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Святые преподобные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Ефрем и Аркадий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Новоторжские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Пользователь\Desktop\Ефрем Новотор\иллюстрации\prepodobnyj_efrem_novotorzhskij_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/>
        </p:blipFill>
        <p:spPr bwMode="auto">
          <a:xfrm>
            <a:off x="251520" y="555526"/>
            <a:ext cx="3901525" cy="432048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714348" y="439342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Новоторжский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Борисоглебский монастырь</a:t>
            </a:r>
          </a:p>
        </p:txBody>
      </p:sp>
      <p:pic>
        <p:nvPicPr>
          <p:cNvPr id="9218" name="Picture 2" descr="C:\Users\Пользователь\Desktop\Ефрем Новотор\иллюстрации\42639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/>
        </p:blipFill>
        <p:spPr bwMode="auto">
          <a:xfrm>
            <a:off x="755576" y="555526"/>
            <a:ext cx="7744944" cy="3872471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5C68B6-61C2-468F-89AB-4B9F7531AA6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63688" y="555526"/>
            <a:ext cx="392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Тема</a:t>
            </a:r>
            <a:r>
              <a:rPr lang="ru-RU" dirty="0" smtClean="0"/>
              <a:t>: «Святой Ефрем </a:t>
            </a:r>
            <a:r>
              <a:rPr lang="ru-RU" dirty="0" err="1" smtClean="0"/>
              <a:t>Новоторжский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35696" y="1563638"/>
            <a:ext cx="67265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Цель занятия</a:t>
            </a:r>
            <a:r>
              <a:rPr lang="ru-RU" dirty="0" smtClean="0"/>
              <a:t>: Формирование духовно – нравственных ценностей </a:t>
            </a:r>
          </a:p>
          <a:p>
            <a:r>
              <a:rPr lang="ru-RU" dirty="0"/>
              <a:t>о</a:t>
            </a:r>
            <a:r>
              <a:rPr lang="ru-RU" dirty="0" smtClean="0"/>
              <a:t>бучающихся на примере жития святого преподобного Ефрема </a:t>
            </a:r>
          </a:p>
          <a:p>
            <a:r>
              <a:rPr lang="ru-RU" dirty="0" err="1" smtClean="0"/>
              <a:t>Новоторжского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684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683568" y="401191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Новоторжский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Борисоглебский монастырь,                                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вид с колокольни</a:t>
            </a:r>
          </a:p>
        </p:txBody>
      </p:sp>
      <p:pic>
        <p:nvPicPr>
          <p:cNvPr id="10243" name="Picture 3" descr="C:\Users\Пользователь\Desktop\Ефрем Новотор\иллюстрации\gorod-torzhok-tverskaya-oblast-vid-s-kolokolni-na-0023669567-preview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22" t="2550" r="519" b="16842"/>
          <a:stretch/>
        </p:blipFill>
        <p:spPr bwMode="auto">
          <a:xfrm>
            <a:off x="755576" y="627535"/>
            <a:ext cx="7513875" cy="345638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20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746268" y="4071948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Новоторжский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Борисоглебский монастырь,                                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вид с колокольни на реку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Тверцу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Пользователь\Desktop\Ефрем Новотор\иллюстрации\Torzhok-Vidy-s-kolokol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/>
        </p:blipFill>
        <p:spPr bwMode="auto">
          <a:xfrm>
            <a:off x="884584" y="555526"/>
            <a:ext cx="7143800" cy="357190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21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179512" y="339502"/>
            <a:ext cx="896448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Самостоятельная работа: в каком порядке произошли события? Проставьте номера.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 bwMode="auto">
          <a:xfrm>
            <a:off x="642909" y="1969467"/>
            <a:ext cx="8043890" cy="3482603"/>
          </a:xfrm>
        </p:spPr>
        <p:txBody>
          <a:bodyPr>
            <a:normAutofit fontScale="32500" lnSpcReduction="20000"/>
          </a:bodyPr>
          <a:lstStyle/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  Постройка каменного  Борисоглебского храма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На реке Альте были убиты князь Борис и брат Ефрема Георгий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 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Скончался Ефрем 28 января 1053 г. в глубокой старости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Обретение мощей Ефрема </a:t>
            </a:r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Новоторжского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в 1572 г.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Ефрем удаляется на северо-восток и под Торжком строит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         странноприимный дом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Три брата - Ефрем, Георгий и Моисей -  на службе у князя Бориса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Основание  монастыря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</p:txBody>
      </p:sp>
      <p:sp>
        <p:nvSpPr>
          <p:cNvPr id="7" name="Овал 6"/>
          <p:cNvSpPr/>
          <p:nvPr/>
        </p:nvSpPr>
        <p:spPr bwMode="auto">
          <a:xfrm>
            <a:off x="614980" y="1890239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 bwMode="auto">
          <a:xfrm>
            <a:off x="614980" y="4155926"/>
            <a:ext cx="423858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 bwMode="auto">
          <a:xfrm>
            <a:off x="614980" y="4587974"/>
            <a:ext cx="428628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 bwMode="auto">
          <a:xfrm>
            <a:off x="614980" y="3186383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 bwMode="auto">
          <a:xfrm>
            <a:off x="614980" y="3651870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 bwMode="auto">
          <a:xfrm>
            <a:off x="614980" y="2754335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 bwMode="auto">
          <a:xfrm>
            <a:off x="611560" y="2322287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22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576064" y="681539"/>
            <a:ext cx="8532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Самостоятельная работа: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Проверьте себя!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 bwMode="auto">
          <a:xfrm>
            <a:off x="971600" y="2067694"/>
            <a:ext cx="8043890" cy="3750478"/>
          </a:xfrm>
        </p:spPr>
        <p:txBody>
          <a:bodyPr>
            <a:normAutofit fontScale="32500" lnSpcReduction="20000"/>
          </a:bodyPr>
          <a:lstStyle/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  Три брата - Ефрем, Георгий и Моисей - на службе у князя Бориса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На реке Альте были убиты князь Борис и брат Ефрема Георгий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 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  Ефрем удаляется на северо-восток и под Торжком строит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         странноприимный дом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    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Постройка каменного  Борисоглебского храма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  Основание  монастыря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Скончался Ефрем 28 января 1053 г. в глубокой старости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Обретение мощей Ефрема </a:t>
            </a:r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Новоторжского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в 1572 г.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5100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903012" y="1877320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111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903012" y="4288353"/>
            <a:ext cx="423858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 bwMode="auto">
          <a:xfrm>
            <a:off x="903012" y="4770559"/>
            <a:ext cx="428628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 bwMode="auto">
          <a:xfrm>
            <a:off x="903012" y="3431097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 bwMode="auto">
          <a:xfrm>
            <a:off x="903012" y="3913303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 bwMode="auto">
          <a:xfrm>
            <a:off x="903012" y="2788155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903012" y="2359527"/>
            <a:ext cx="414334" cy="3214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974449" y="1823743"/>
            <a:ext cx="285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974449" y="2305948"/>
            <a:ext cx="21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9144001" y="30003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5" name="TextBox 24"/>
          <p:cNvSpPr txBox="1"/>
          <p:nvPr/>
        </p:nvSpPr>
        <p:spPr bwMode="auto">
          <a:xfrm>
            <a:off x="974449" y="2734576"/>
            <a:ext cx="21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974449" y="3377518"/>
            <a:ext cx="21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974449" y="3859725"/>
            <a:ext cx="21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974449" y="4288353"/>
            <a:ext cx="21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974449" y="4716981"/>
            <a:ext cx="214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36512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-1620688" y="827484"/>
            <a:ext cx="8229600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Решите    анаграммы: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539552" y="1995686"/>
            <a:ext cx="8229600" cy="298728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800" i="1" dirty="0" err="1">
                <a:latin typeface="Times New Roman" pitchFamily="18" charset="0"/>
                <a:cs typeface="Times New Roman" pitchFamily="18" charset="0"/>
              </a:rPr>
              <a:t>Трожко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latin typeface="Times New Roman" pitchFamily="18" charset="0"/>
                <a:cs typeface="Times New Roman" pitchFamily="18" charset="0"/>
              </a:rPr>
              <a:t>христвостиан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latin typeface="Times New Roman" pitchFamily="18" charset="0"/>
                <a:cs typeface="Times New Roman" pitchFamily="18" charset="0"/>
              </a:rPr>
              <a:t>стосвять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5C68B6-61C2-468F-89AB-4B9F7531AA6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4" name="Рисунок 3" descr="C:\Users\1\Desktop\17376405752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71550"/>
            <a:ext cx="3096344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\Desktop\173764700556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71550"/>
            <a:ext cx="3024336" cy="32942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2644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-180528" y="1118290"/>
            <a:ext cx="5329246" cy="58936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Решите    анаграммы: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249052" y="1707654"/>
            <a:ext cx="8715436" cy="2772971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4800" i="1" dirty="0" err="1">
                <a:latin typeface="Times New Roman" pitchFamily="18" charset="0"/>
                <a:cs typeface="Times New Roman" pitchFamily="18" charset="0"/>
              </a:rPr>
              <a:t>Трожко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     Торжок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4800" i="1" dirty="0" err="1">
                <a:latin typeface="Times New Roman" pitchFamily="18" charset="0"/>
                <a:cs typeface="Times New Roman" pitchFamily="18" charset="0"/>
              </a:rPr>
              <a:t>христвостиан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христианство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4800" i="1" dirty="0" err="1">
                <a:latin typeface="Times New Roman" pitchFamily="18" charset="0"/>
                <a:cs typeface="Times New Roman" pitchFamily="18" charset="0"/>
              </a:rPr>
              <a:t>стосвять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святость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 bwMode="auto">
          <a:xfrm>
            <a:off x="4214810" y="1982387"/>
            <a:ext cx="549780" cy="36347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 bwMode="auto">
          <a:xfrm>
            <a:off x="4214810" y="2787774"/>
            <a:ext cx="549780" cy="36347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 bwMode="auto">
          <a:xfrm>
            <a:off x="4214810" y="3576428"/>
            <a:ext cx="549780" cy="36347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92546"/>
            <a:ext cx="9144000" cy="52360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-36512" y="1572188"/>
            <a:ext cx="8352928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Дополните ряд слов по смыслу: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142844" y="2247051"/>
            <a:ext cx="8715436" cy="2772971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Русь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Монастырь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Святой     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 bwMode="auto">
          <a:xfrm>
            <a:off x="6156176" y="3435846"/>
            <a:ext cx="549780" cy="36347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5C68B6-61C2-468F-89AB-4B9F7531AA6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4" name="Рисунок 3" descr="C:\Users\1\Desktop\IMG_20250123_165907_28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5486"/>
            <a:ext cx="4320479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6981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Ефрем Новотор\иллюстрации\img44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28596" y="642924"/>
            <a:ext cx="5329246" cy="10715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 bwMode="auto">
          <a:xfrm>
            <a:off x="142844" y="1125131"/>
            <a:ext cx="8715436" cy="3469492"/>
          </a:xfrm>
        </p:spPr>
        <p:txBody>
          <a:bodyPr>
            <a:normAutofit fontScale="55000" lnSpcReduction="20000"/>
          </a:bodyPr>
          <a:lstStyle/>
          <a:p>
            <a:pPr>
              <a:buNone/>
              <a:defRPr/>
            </a:pP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       Святой 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       Ефрем </a:t>
            </a:r>
            <a:br>
              <a:rPr lang="ru-RU" sz="4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4800" i="1" dirty="0" err="1">
                <a:latin typeface="Times New Roman" pitchFamily="18" charset="0"/>
                <a:cs typeface="Times New Roman" pitchFamily="18" charset="0"/>
              </a:rPr>
              <a:t>Новоторжский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4800" i="1" dirty="0" err="1">
                <a:latin typeface="Times New Roman" pitchFamily="18" charset="0"/>
                <a:cs typeface="Times New Roman" pitchFamily="18" charset="0"/>
              </a:rPr>
              <a:t>Новоторжский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   Борисоглебский </a:t>
            </a:r>
            <a:br>
              <a:rPr lang="ru-RU" sz="4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                 монастырь</a:t>
            </a:r>
            <a:br>
              <a:rPr lang="ru-RU" sz="4800" i="1" dirty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Пользователь\Desktop\Ефрем Новотор\иллюстрации\Yuga_32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357158" y="696502"/>
            <a:ext cx="1285884" cy="2379304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Ефрем Новотор\иллюстрации\101-36 - копия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4901627" y="2859782"/>
            <a:ext cx="4128071" cy="210755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5C68B6-61C2-468F-89AB-4B9F7531AA6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3478"/>
            <a:ext cx="778720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07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205</Words>
  <Application>Microsoft Office PowerPoint</Application>
  <DocSecurity>0</DocSecurity>
  <PresentationFormat>Экран (16:9)</PresentationFormat>
  <Paragraphs>150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Святые Тверского края  Воспитатель: Гойденко Т.А.</vt:lpstr>
      <vt:lpstr>Презентация PowerPoint</vt:lpstr>
      <vt:lpstr> Решите    анаграммы: </vt:lpstr>
      <vt:lpstr>Презентация PowerPoint</vt:lpstr>
      <vt:lpstr>Решите    анаграммы: </vt:lpstr>
      <vt:lpstr>Дополните ряд слов по смыслу: </vt:lpstr>
      <vt:lpstr>Презентация PowerPoint</vt:lpstr>
      <vt:lpstr> </vt:lpstr>
      <vt:lpstr>Презентация PowerPoint</vt:lpstr>
      <vt:lpstr> </vt:lpstr>
      <vt:lpstr>Презентация PowerPoint</vt:lpstr>
      <vt:lpstr> </vt:lpstr>
      <vt:lpstr> </vt:lpstr>
      <vt:lpstr> </vt:lpstr>
      <vt:lpstr> </vt:lpstr>
      <vt:lpstr> </vt:lpstr>
      <vt:lpstr>Презентация PowerPoint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«Святой Ефрем Новоторжский»</dc:title>
  <dc:creator>Пользователь</dc:creator>
  <cp:lastModifiedBy>ученик</cp:lastModifiedBy>
  <cp:revision>32</cp:revision>
  <dcterms:created xsi:type="dcterms:W3CDTF">2022-04-26T12:23:24Z</dcterms:created>
  <dcterms:modified xsi:type="dcterms:W3CDTF">2025-01-28T11:45:43Z</dcterms:modified>
  <dc:identifier/>
  <dc:language/>
  <cp:version/>
</cp:coreProperties>
</file>