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9" r:id="rId1"/>
    <p:sldMasterId id="2147483887" r:id="rId2"/>
  </p:sldMasterIdLst>
  <p:notesMasterIdLst>
    <p:notesMasterId r:id="rId14"/>
  </p:notesMasterIdLst>
  <p:sldIdLst>
    <p:sldId id="1092" r:id="rId3"/>
    <p:sldId id="2296" r:id="rId4"/>
    <p:sldId id="2289" r:id="rId5"/>
    <p:sldId id="2301" r:id="rId6"/>
    <p:sldId id="2302" r:id="rId7"/>
    <p:sldId id="2303" r:id="rId8"/>
    <p:sldId id="2306" r:id="rId9"/>
    <p:sldId id="2307" r:id="rId10"/>
    <p:sldId id="2305" r:id="rId11"/>
    <p:sldId id="2308" r:id="rId12"/>
    <p:sldId id="2309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8000"/>
    <a:srgbClr val="DAFEEA"/>
    <a:srgbClr val="CCFFFF"/>
    <a:srgbClr val="F67D21"/>
    <a:srgbClr val="F9CB39"/>
    <a:srgbClr val="EB792E"/>
    <a:srgbClr val="00CC66"/>
    <a:srgbClr val="13A9A9"/>
    <a:srgbClr val="19E1E3"/>
    <a:srgbClr val="59B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9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33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4E2E221-7998-4C2C-BD5F-AD6CAA8F90A3}" type="slidenum">
              <a:rPr lang="ru-RU" sz="14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257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767" y="4777906"/>
            <a:ext cx="5438140" cy="3906314"/>
          </a:xfrm>
          <a:prstGeom prst="rect">
            <a:avLst/>
          </a:prstGeom>
        </p:spPr>
        <p:txBody>
          <a:bodyPr spcFirstLastPara="1" wrap="square" lIns="91251" tIns="45638" rIns="91251" bIns="45638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217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772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8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684FB06A-3D6E-49EF-BCC7-18E52402669B}" type="datetimeFigureOut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31.07.2023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43BAEC1A-DFBD-45BB-A198-27282EB9A8E6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9245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1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41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94" name="Google Shape;94;p41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" name="Google Shape;95;p41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982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0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0"/>
          <p:cNvSpPr txBox="1">
            <a:spLocks noGrp="1"/>
          </p:cNvSpPr>
          <p:nvPr>
            <p:ph type="body" idx="1"/>
          </p:nvPr>
        </p:nvSpPr>
        <p:spPr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60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00" name="Google Shape;100;p60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60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93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2"/>
          <p:cNvSpPr txBox="1">
            <a:spLocks noGrp="1"/>
          </p:cNvSpPr>
          <p:nvPr>
            <p:ph type="title"/>
          </p:nvPr>
        </p:nvSpPr>
        <p:spPr>
          <a:xfrm rot="5400000">
            <a:off x="5350074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2"/>
          <p:cNvSpPr txBox="1">
            <a:spLocks noGrp="1"/>
          </p:cNvSpPr>
          <p:nvPr>
            <p:ph type="body" idx="1"/>
          </p:nvPr>
        </p:nvSpPr>
        <p:spPr>
          <a:xfrm rot="5400000">
            <a:off x="1349574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62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10" name="Google Shape;110;p62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1" name="Google Shape;111;p62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541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3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63"/>
          <p:cNvSpPr txBox="1">
            <a:spLocks noGrp="1"/>
          </p:cNvSpPr>
          <p:nvPr>
            <p:ph type="body" idx="1"/>
          </p:nvPr>
        </p:nvSpPr>
        <p:spPr>
          <a:xfrm rot="5400000">
            <a:off x="2940050" y="-942975"/>
            <a:ext cx="32639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63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16" name="Google Shape;116;p63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7" name="Google Shape;117;p63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7042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64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6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2" name="Google Shape;122;p64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23" name="Google Shape;123;p64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4" name="Google Shape;124;p64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7781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65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8" name="Google Shape;128;p6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9" name="Google Shape;129;p65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30" name="Google Shape;130;p65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1" name="Google Shape;131;p65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1678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6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66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35" name="Google Shape;135;p66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6" name="Google Shape;136;p66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3614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8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68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68"/>
          <p:cNvSpPr txBox="1">
            <a:spLocks noGrp="1"/>
          </p:cNvSpPr>
          <p:nvPr>
            <p:ph type="body" idx="2"/>
          </p:nvPr>
        </p:nvSpPr>
        <p:spPr>
          <a:xfrm>
            <a:off x="46291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68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51" name="Google Shape;151;p68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152;p68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856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40815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9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69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69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57" name="Google Shape;157;p69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8" name="Google Shape;158;p69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984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249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 rot="5400000">
            <a:off x="5350074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1349574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150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 rot="5400000">
            <a:off x="2940050" y="-942975"/>
            <a:ext cx="32639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1890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771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988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298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3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4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968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22245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0"/>
          <p:cNvSpPr txBox="1">
            <a:spLocks noGrp="1"/>
          </p:cNvSpPr>
          <p:nvPr>
            <p:ph type="title"/>
          </p:nvPr>
        </p:nvSpPr>
        <p:spPr>
          <a:xfrm>
            <a:off x="628650" y="274637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40"/>
          <p:cNvSpPr txBox="1">
            <a:spLocks noGrp="1"/>
          </p:cNvSpPr>
          <p:nvPr>
            <p:ph type="body" idx="1"/>
          </p:nvPr>
        </p:nvSpPr>
        <p:spPr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40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8" name="Google Shape;88;p40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89;p40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‹#›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17347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7" r:id="rId8"/>
    <p:sldLayoutId id="214748389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/>
        </p:nvSpPr>
        <p:spPr>
          <a:xfrm>
            <a:off x="0" y="4272286"/>
            <a:ext cx="91440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Тверская</a:t>
            </a:r>
            <a:r>
              <a:rPr kumimoji="0" lang="ru-RU" sz="1400" b="1" i="0" u="none" strike="noStrike" kern="0" cap="none" spc="0" normalizeH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 область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A88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A88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2023 год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ACC17E1-E9DD-4483-90C7-1F023D921110}"/>
              </a:ext>
            </a:extLst>
          </p:cNvPr>
          <p:cNvSpPr txBox="1">
            <a:spLocks/>
          </p:cNvSpPr>
          <p:nvPr/>
        </p:nvSpPr>
        <p:spPr>
          <a:xfrm>
            <a:off x="685800" y="164661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СТАРИЦКИЙ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СВЯТО-УСПЕНСКИЙ МОНАСТЫРЬ</a:t>
            </a:r>
          </a:p>
        </p:txBody>
      </p:sp>
    </p:spTree>
    <p:extLst>
      <p:ext uri="{BB962C8B-B14F-4D97-AF65-F5344CB8AC3E}">
        <p14:creationId xmlns:p14="http://schemas.microsoft.com/office/powerpoint/2010/main" val="3763626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10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ВОЗРОЖДЕНИЕ </a:t>
            </a:r>
          </a:p>
        </p:txBody>
      </p:sp>
      <p:sp>
        <p:nvSpPr>
          <p:cNvPr id="5124" name="AutoShape 4" descr="Иконка петра и февронии. Икона Петра и Февронии: описание и значение, фото,  чем помога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Старицкий монастыр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875" y="736491"/>
            <a:ext cx="7088809" cy="40169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39813B-FB9F-46FC-B6FA-F5131A920F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11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DB98035-8F34-4A28-986D-1C79336FDE4C}"/>
              </a:ext>
            </a:extLst>
          </p:cNvPr>
          <p:cNvSpPr txBox="1">
            <a:spLocks/>
          </p:cNvSpPr>
          <p:nvPr/>
        </p:nvSpPr>
        <p:spPr>
          <a:xfrm>
            <a:off x="457200" y="20002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72496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2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/>
                <a:cs typeface="Times New Roman"/>
                <a:sym typeface="Times New Roman"/>
              </a:rPr>
              <a:t>КИЕВСКИЕ ИСТОКИ </a:t>
            </a:r>
          </a:p>
        </p:txBody>
      </p:sp>
      <p:sp>
        <p:nvSpPr>
          <p:cNvPr id="5122" name="AutoShape 2" descr="Великая суббота: последний день перед Пасх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Великая суббота: последний день перед Пасх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Великая суббота: последний день перед Пасх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Киево-Печерская Лавра и ее святые - Православный журнал «Фома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8453" y="870152"/>
            <a:ext cx="6428721" cy="4004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3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СИМЕОН, ПЕРВЫЙ ЕПИСКОП ТВЕРСКОЙ</a:t>
            </a:r>
          </a:p>
        </p:txBody>
      </p:sp>
      <p:sp>
        <p:nvSpPr>
          <p:cNvPr id="5124" name="AutoShape 4" descr="Иконка петра и февронии. Икона Петра и Февронии: описание и значение, фото,  чем помога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0" name="AutoShape 2" descr="Симеон Полоцк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http://www.skorina-lib.by/almanah/images/sime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761" y="830638"/>
            <a:ext cx="2701628" cy="3974809"/>
          </a:xfrm>
          <a:prstGeom prst="rect">
            <a:avLst/>
          </a:prstGeom>
          <a:noFill/>
        </p:spPr>
      </p:pic>
      <p:pic>
        <p:nvPicPr>
          <p:cNvPr id="7174" name="Picture 6" descr="Симеон (епископ Тверской)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0452" y="830638"/>
            <a:ext cx="2995546" cy="3973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4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РАСЦВЕТ СТАРИЦКОГО УДЕЛА</a:t>
            </a:r>
          </a:p>
        </p:txBody>
      </p:sp>
      <p:sp>
        <p:nvSpPr>
          <p:cNvPr id="5124" name="AutoShape 4" descr="Иконка петра и февронии. Икона Петра и Февронии: описание и значение, фото,  чем помога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facial_chronicle_-_b-20-_p-_0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8836" y="708485"/>
            <a:ext cx="2253228" cy="4198562"/>
          </a:xfrm>
          <a:prstGeom prst="rect">
            <a:avLst/>
          </a:prstGeom>
          <a:noFill/>
        </p:spPr>
      </p:pic>
      <p:pic>
        <p:nvPicPr>
          <p:cNvPr id="6148" name="Picture 4" descr="Владимир Андреевич (удельный князь старицкий и дмитровский). Большая  российская энцикло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4381" y="1144736"/>
            <a:ext cx="5145386" cy="270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5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ДВА СОБОРА</a:t>
            </a:r>
          </a:p>
        </p:txBody>
      </p:sp>
      <p:sp>
        <p:nvSpPr>
          <p:cNvPr id="5124" name="AutoShape 4" descr="Иконка петра и февронии. Икона Петра и Февронии: описание и значение, фото,  чем помога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Успенский монастырь в Стариц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7964" y="830638"/>
            <a:ext cx="2756254" cy="4138520"/>
          </a:xfrm>
          <a:prstGeom prst="rect">
            <a:avLst/>
          </a:prstGeom>
          <a:noFill/>
        </p:spPr>
      </p:pic>
      <p:pic>
        <p:nvPicPr>
          <p:cNvPr id="2" name="Picture 4" descr="Московский Кремль: Патриарший Успенский соб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8808" y="1081921"/>
            <a:ext cx="4410827" cy="35110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6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СВЕТИЛЬНИКИ</a:t>
            </a:r>
          </a:p>
        </p:txBody>
      </p:sp>
      <p:sp>
        <p:nvSpPr>
          <p:cNvPr id="5124" name="AutoShape 4" descr="Иконка петра и февронии. Икона Петра и Февронии: описание и значение, фото,  чем помога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Герман (Садырев-Полев)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1062" y="925075"/>
            <a:ext cx="2571750" cy="3200401"/>
          </a:xfrm>
          <a:prstGeom prst="rect">
            <a:avLst/>
          </a:prstGeom>
          <a:noFill/>
        </p:spPr>
      </p:pic>
      <p:pic>
        <p:nvPicPr>
          <p:cNvPr id="4100" name="Picture 4" descr="Святой Преподобный Дионисий Радонежский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1683" y="893459"/>
            <a:ext cx="1709789" cy="321087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30025" y="4222864"/>
            <a:ext cx="3338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Герман, архиепископ Казанский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86755" y="4186799"/>
            <a:ext cx="2540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Дионисий Радонежский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7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СВЯТИТЕЛЬ ИОВ, ПЕРВЫЙ ПАТРИАРХ МОСКОВСКИЙ</a:t>
            </a:r>
          </a:p>
        </p:txBody>
      </p:sp>
      <p:sp>
        <p:nvSpPr>
          <p:cNvPr id="5124" name="AutoShape 4" descr="Иконка петра и февронии. Икона Петра и Февронии: описание и значение, фото,  чем помога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И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8231" y="635194"/>
            <a:ext cx="3104156" cy="4326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8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ПОСЕЩЕНИЕ МОНАСТЫРЯ</a:t>
            </a:r>
          </a:p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ИМПЕРАТОРОМ АЛЕКСАНДРОМ </a:t>
            </a:r>
            <a:r>
              <a:rPr lang="en-US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I</a:t>
            </a:r>
            <a:endParaRPr lang="ru-RU" sz="2000" b="1" kern="0" dirty="0">
              <a:solidFill>
                <a:srgbClr val="998308"/>
              </a:solidFill>
              <a:latin typeface="Times New Roman" pitchFamily="18" charset="0"/>
              <a:cs typeface="Times New Roman" pitchFamily="18" charset="0"/>
              <a:sym typeface="Times New Roman"/>
            </a:endParaRPr>
          </a:p>
        </p:txBody>
      </p:sp>
      <p:sp>
        <p:nvSpPr>
          <p:cNvPr id="5124" name="AutoShape 4" descr="Иконка петра и февронии. Икона Петра и Февронии: описание и значение, фото,  чем помога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Александр I — энциклопедия «Знание.Вики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6049" y="755977"/>
            <a:ext cx="2476500" cy="4124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Calibri"/>
                <a:buNone/>
                <a:tabLst/>
                <a:defRPr/>
              </a:pPr>
              <a:t>9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Google Shape;489;p3"/>
          <p:cNvSpPr txBox="1"/>
          <p:nvPr/>
        </p:nvSpPr>
        <p:spPr>
          <a:xfrm>
            <a:off x="782450" y="150126"/>
            <a:ext cx="7846473" cy="5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998308"/>
              </a:buClr>
              <a:buSzPts val="1800"/>
              <a:defRPr/>
            </a:pPr>
            <a:r>
              <a:rPr lang="ru-RU" sz="2000" b="1" kern="0" dirty="0">
                <a:solidFill>
                  <a:srgbClr val="998308"/>
                </a:solidFill>
                <a:latin typeface="Times New Roman" pitchFamily="18" charset="0"/>
                <a:cs typeface="Times New Roman" pitchFamily="18" charset="0"/>
                <a:sym typeface="Times New Roman"/>
              </a:rPr>
              <a:t>ТРАГЕДИЯ МОНАСТЫРЯ </a:t>
            </a:r>
          </a:p>
        </p:txBody>
      </p:sp>
      <p:sp>
        <p:nvSpPr>
          <p:cNvPr id="5124" name="AutoShape 4" descr="Иконка петра и февронии. Икона Петра и Февронии: описание и значение, фото,  чем помога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Незнаменитые бои у древних стен | Warspot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903" y="744128"/>
            <a:ext cx="6812629" cy="4080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66781</TotalTime>
  <Words>54</Words>
  <Application>Microsoft Office PowerPoint</Application>
  <PresentationFormat>Экран (16:9)</PresentationFormat>
  <Paragraphs>27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XO Oriel</vt:lpstr>
      <vt:lpstr>Тема Office</vt:lpstr>
      <vt:lpstr>6_Тема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КОМИТЕТ ПО ДЕЛАМ МОЛОДЕЖИ ТВЕРСКОЙ ОБЛАСТИ</dc:title>
  <dc:creator>Дарья Лаврикова</dc:creator>
  <cp:lastModifiedBy>ЛюдмилаАлександровна</cp:lastModifiedBy>
  <cp:revision>3615</cp:revision>
  <cp:lastPrinted>2023-04-18T19:58:31Z</cp:lastPrinted>
  <dcterms:created xsi:type="dcterms:W3CDTF">2017-05-26T08:23:10Z</dcterms:created>
  <dcterms:modified xsi:type="dcterms:W3CDTF">2023-07-31T12:31:57Z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50</vt:i4>
  </property>
  <property fmtid="{D5CDD505-2E9C-101B-9397-08002B2CF9AE}" pid="3" name="PresentationFormat">
    <vt:lpwstr>Экран (16:9)</vt:lpwstr>
  </property>
  <property fmtid="{D5CDD505-2E9C-101B-9397-08002B2CF9AE}" pid="4" name="Slides">
    <vt:i4>51</vt:i4>
  </property>
</Properties>
</file>