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4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483B-D4F0-452E-80D8-426D3B399FD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2323-2F81-48A6-90AF-0ED30EEF0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168069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483B-D4F0-452E-80D8-426D3B399FD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2323-2F81-48A6-90AF-0ED30EEF0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668779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483B-D4F0-452E-80D8-426D3B399FD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2323-2F81-48A6-90AF-0ED30EEF0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303874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483B-D4F0-452E-80D8-426D3B399FD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2323-2F81-48A6-90AF-0ED30EEF0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731297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483B-D4F0-452E-80D8-426D3B399FD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2323-2F81-48A6-90AF-0ED30EEF0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774368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483B-D4F0-452E-80D8-426D3B399FD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2323-2F81-48A6-90AF-0ED30EEF0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944387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483B-D4F0-452E-80D8-426D3B399FD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2323-2F81-48A6-90AF-0ED30EEF0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062874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483B-D4F0-452E-80D8-426D3B399FD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2323-2F81-48A6-90AF-0ED30EEF0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479724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483B-D4F0-452E-80D8-426D3B399FD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2323-2F81-48A6-90AF-0ED30EEF0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819299"/>
      </p:ext>
    </p:extLst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483B-D4F0-452E-80D8-426D3B399FD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2323-2F81-48A6-90AF-0ED30EEF0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42168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483B-D4F0-452E-80D8-426D3B399FD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F2323-2F81-48A6-90AF-0ED30EEF0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55019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1483B-D4F0-452E-80D8-426D3B399FD4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F2323-2F81-48A6-90AF-0ED30EEF08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94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heel spokes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4717" y="204716"/>
            <a:ext cx="8734568" cy="64826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5" y="736125"/>
            <a:ext cx="7779224" cy="5363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884582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717" y="204716"/>
            <a:ext cx="8734568" cy="64826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812" y="832513"/>
            <a:ext cx="4974804" cy="545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71482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717" y="204716"/>
            <a:ext cx="8734568" cy="64826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50877" y="2429301"/>
            <a:ext cx="7274257" cy="128289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СЕМЬЮ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4479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4717" y="204716"/>
            <a:ext cx="8734568" cy="64826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153" y="946904"/>
            <a:ext cx="5240739" cy="499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6546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717" y="204716"/>
            <a:ext cx="8734568" cy="64826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50877" y="2429301"/>
            <a:ext cx="7274257" cy="128289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ЖИЛЬЁ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36215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3716" y="177421"/>
            <a:ext cx="8734568" cy="64826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656" y="3659115"/>
            <a:ext cx="2671679" cy="26293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335" y="597554"/>
            <a:ext cx="2856932" cy="21426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03" y="384981"/>
            <a:ext cx="3006353" cy="20443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81" y="3448668"/>
            <a:ext cx="2474391" cy="29090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274" y="191534"/>
            <a:ext cx="2954740" cy="2954740"/>
          </a:xfrm>
          <a:prstGeom prst="ellipse">
            <a:avLst/>
          </a:prstGeom>
          <a:ln w="38100"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14"/>
          <a:stretch/>
        </p:blipFill>
        <p:spPr>
          <a:xfrm>
            <a:off x="6140328" y="3448668"/>
            <a:ext cx="2787956" cy="3050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889602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717" y="204716"/>
            <a:ext cx="8734568" cy="64826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780" y="1091822"/>
            <a:ext cx="4406442" cy="421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7133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717" y="204716"/>
            <a:ext cx="8734568" cy="64826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50877" y="2429301"/>
            <a:ext cx="7274257" cy="128289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ЖИЗНЬ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19384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717" y="204716"/>
            <a:ext cx="8734568" cy="64826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79" y="204716"/>
            <a:ext cx="8710306" cy="6482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3" t="6252" r="31343" b="7382"/>
          <a:stretch/>
        </p:blipFill>
        <p:spPr>
          <a:xfrm>
            <a:off x="2354240" y="353477"/>
            <a:ext cx="4435522" cy="610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4797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4717" y="204716"/>
            <a:ext cx="8734568" cy="64826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50877" y="2429301"/>
            <a:ext cx="7274257" cy="128289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ИМЯ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88216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717" y="204716"/>
            <a:ext cx="8734568" cy="64826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59" y="1794582"/>
            <a:ext cx="7953684" cy="4469839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954741" y="825690"/>
            <a:ext cx="3234519" cy="54591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Айболит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8421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717" y="204716"/>
            <a:ext cx="8734568" cy="64826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4"/>
          <a:stretch/>
        </p:blipFill>
        <p:spPr>
          <a:xfrm>
            <a:off x="2611586" y="1132762"/>
            <a:ext cx="3920830" cy="5308979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831911" y="586852"/>
            <a:ext cx="3234519" cy="54591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Снегурочка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3036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4717" y="204716"/>
            <a:ext cx="8734568" cy="64826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954741" y="825690"/>
            <a:ext cx="3234519" cy="54591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Незнайка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014" y="1678674"/>
            <a:ext cx="4635121" cy="463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9664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717" y="204716"/>
            <a:ext cx="8734568" cy="64826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109" y="1659706"/>
            <a:ext cx="4435294" cy="4923176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954741" y="593678"/>
            <a:ext cx="3234519" cy="54591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Белоснежка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4088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16</Words>
  <Application>Microsoft Office PowerPoint</Application>
  <PresentationFormat>Экран (4:3)</PresentationFormat>
  <Paragraphs>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Семья Быковых</dc:creator>
  <cp:lastModifiedBy>Семья Быковых</cp:lastModifiedBy>
  <cp:revision>10</cp:revision>
  <dcterms:created xsi:type="dcterms:W3CDTF">2024-11-17T13:31:20Z</dcterms:created>
  <dcterms:modified xsi:type="dcterms:W3CDTF">2024-11-17T15:04:37Z</dcterms:modified>
</cp:coreProperties>
</file>