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0162E-838C-49B1-96B3-43EE211EF4A5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\Pictures\светоф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-9525"/>
            <a:ext cx="9191626" cy="68770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772816"/>
            <a:ext cx="7128792" cy="4248472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small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Отчет о проведенных мероприятиях в группе 6 – 8 классов в рамках «Месячника по безопасности дорожного движения»</a:t>
            </a:r>
            <a:br>
              <a:rPr lang="ru-RU" cap="small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cap="small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small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cap="small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small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cap="small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200" cap="small" dirty="0" smtClean="0">
                <a:latin typeface="Times New Roman" pitchFamily="18" charset="0"/>
                <a:cs typeface="Times New Roman" pitchFamily="18" charset="0"/>
              </a:rPr>
              <a:t>Провела: Дмитровская Л.А.</a:t>
            </a:r>
            <a:endParaRPr lang="ru-RU" sz="2200" cap="sm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88640"/>
            <a:ext cx="8098160" cy="64807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ГКОУ «Максатихинская школа – интернат»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ветоф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291"/>
            <a:ext cx="9144000" cy="6841418"/>
          </a:xfrm>
          <a:prstGeom prst="rect">
            <a:avLst/>
          </a:prstGeom>
        </p:spPr>
      </p:pic>
      <p:pic>
        <p:nvPicPr>
          <p:cNvPr id="3" name="Рисунок 2" descr="C:\Users\admin\AppData\Local\Microsoft\Windows\Temporary Internet Files\Content.Word\IMG_20240918_1829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88640"/>
            <a:ext cx="475252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AppData\Local\Microsoft\Windows\Temporary Internet Files\Content.Word\IMG_20240918_1832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140968"/>
            <a:ext cx="496855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ветоф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291"/>
            <a:ext cx="9144000" cy="6841418"/>
          </a:xfrm>
          <a:prstGeom prst="rect">
            <a:avLst/>
          </a:prstGeom>
        </p:spPr>
      </p:pic>
      <p:pic>
        <p:nvPicPr>
          <p:cNvPr id="3" name="Рисунок 2" descr="C:\Users\admin\AppData\Local\Microsoft\Windows\Temporary Internet Files\Content.Word\IMG_20240918_184235.jpg"/>
          <p:cNvPicPr/>
          <p:nvPr/>
        </p:nvPicPr>
        <p:blipFill>
          <a:blip r:embed="rId3" cstate="print"/>
          <a:srcRect b="13178"/>
          <a:stretch>
            <a:fillRect/>
          </a:stretch>
        </p:blipFill>
        <p:spPr bwMode="auto">
          <a:xfrm>
            <a:off x="1763688" y="620688"/>
            <a:ext cx="705678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ветоф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291"/>
            <a:ext cx="9144000" cy="68414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64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Источники: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Электронное пособие 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«Правила дорожного движения»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Интернет – источник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2636912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https://safetylesson.prosv.ru/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Pictures\светоф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6" y="0"/>
            <a:ext cx="9191626" cy="68770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80728"/>
            <a:ext cx="7956376" cy="3456384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-воспитывать культуру безопасного поведения обучающихся на дороге и в общественных местах;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формирование у обучающихся устойчивых знаний и навыков соблюдения и выполнения Правил дорожного движения;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-развитие мышления, внимания, памяти.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Pictures\светофо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050"/>
            <a:ext cx="9191626" cy="68770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видеоролика</a:t>
            </a:r>
            <a:b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«Наш друг светофор»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dmin\AppData\Local\Microsoft\Windows\Temporary Internet Files\Content.Word\IMG_20240918_180437.jpg"/>
          <p:cNvPicPr/>
          <p:nvPr/>
        </p:nvPicPr>
        <p:blipFill>
          <a:blip r:embed="rId3" cstate="print"/>
          <a:srcRect r="6641" b="4348"/>
          <a:stretch>
            <a:fillRect/>
          </a:stretch>
        </p:blipFill>
        <p:spPr bwMode="auto">
          <a:xfrm>
            <a:off x="1619672" y="1340768"/>
            <a:ext cx="698477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светоф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291"/>
            <a:ext cx="9144000" cy="6841418"/>
          </a:xfrm>
          <a:prstGeom prst="rect">
            <a:avLst/>
          </a:prstGeom>
        </p:spPr>
      </p:pic>
      <p:pic>
        <p:nvPicPr>
          <p:cNvPr id="7" name="Рисунок 6" descr="C:\Users\admin\AppData\Local\Microsoft\Windows\Temporary Internet Files\Content.Word\IMG_20240918_180706.jpg"/>
          <p:cNvPicPr/>
          <p:nvPr/>
        </p:nvPicPr>
        <p:blipFill>
          <a:blip r:embed="rId3" cstate="print"/>
          <a:srcRect l="3161" t="11046" r="31506" b="8140"/>
          <a:stretch>
            <a:fillRect/>
          </a:stretch>
        </p:blipFill>
        <p:spPr bwMode="auto">
          <a:xfrm>
            <a:off x="1331640" y="188640"/>
            <a:ext cx="4104456" cy="3741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admin\AppData\Local\Microsoft\Windows\Temporary Internet Files\Content.Word\IMG_20240918_180728.jpg"/>
          <p:cNvPicPr/>
          <p:nvPr/>
        </p:nvPicPr>
        <p:blipFill>
          <a:blip r:embed="rId4" cstate="print"/>
          <a:srcRect r="11129" b="2278"/>
          <a:stretch>
            <a:fillRect/>
          </a:stretch>
        </p:blipFill>
        <p:spPr bwMode="auto">
          <a:xfrm>
            <a:off x="4211960" y="2852936"/>
            <a:ext cx="468052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ветоф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0647"/>
            <a:ext cx="9144000" cy="65890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Интерактивная игра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«Мы знаем ПДД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dmin\AppData\Local\Microsoft\Windows\Temporary Internet Files\Content.Word\IMG_20240918_181546.jpg"/>
          <p:cNvPicPr/>
          <p:nvPr/>
        </p:nvPicPr>
        <p:blipFill>
          <a:blip r:embed="rId3" cstate="print"/>
          <a:srcRect r="17173" b="18920"/>
          <a:stretch>
            <a:fillRect/>
          </a:stretch>
        </p:blipFill>
        <p:spPr bwMode="auto">
          <a:xfrm>
            <a:off x="1403648" y="1124744"/>
            <a:ext cx="403244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AppData\Local\Microsoft\Windows\Temporary Internet Files\Content.Word\IMG_20240918_181622.jpg"/>
          <p:cNvPicPr/>
          <p:nvPr/>
        </p:nvPicPr>
        <p:blipFill>
          <a:blip r:embed="rId4" cstate="print"/>
          <a:srcRect l="33387" t="28488" r="19103" b="25388"/>
          <a:stretch>
            <a:fillRect/>
          </a:stretch>
        </p:blipFill>
        <p:spPr bwMode="auto">
          <a:xfrm>
            <a:off x="3995936" y="3645024"/>
            <a:ext cx="5148064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ветоф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291"/>
            <a:ext cx="9144000" cy="6841418"/>
          </a:xfrm>
          <a:prstGeom prst="rect">
            <a:avLst/>
          </a:prstGeom>
        </p:spPr>
      </p:pic>
      <p:pic>
        <p:nvPicPr>
          <p:cNvPr id="3" name="Рисунок 2" descr="C:\Users\admin\AppData\Local\Microsoft\Windows\Temporary Internet Files\Content.Word\IMG_20240918_182114.jpg"/>
          <p:cNvPicPr/>
          <p:nvPr/>
        </p:nvPicPr>
        <p:blipFill>
          <a:blip r:embed="rId3" cstate="print"/>
          <a:srcRect l="29479" t="27519" r="17754" b="6354"/>
          <a:stretch>
            <a:fillRect/>
          </a:stretch>
        </p:blipFill>
        <p:spPr bwMode="auto">
          <a:xfrm>
            <a:off x="4283968" y="3212976"/>
            <a:ext cx="468052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AppData\Local\Microsoft\Windows\Temporary Internet Files\Content.Word\IMG_20240918_182044.jpg"/>
          <p:cNvPicPr/>
          <p:nvPr/>
        </p:nvPicPr>
        <p:blipFill>
          <a:blip r:embed="rId4" cstate="print"/>
          <a:srcRect t="10070" r="13876" b="17470"/>
          <a:stretch>
            <a:fillRect/>
          </a:stretch>
        </p:blipFill>
        <p:spPr bwMode="auto">
          <a:xfrm>
            <a:off x="1331640" y="332656"/>
            <a:ext cx="482453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ветоф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582"/>
            <a:ext cx="9144000" cy="6841418"/>
          </a:xfrm>
          <a:prstGeom prst="rect">
            <a:avLst/>
          </a:prstGeom>
        </p:spPr>
      </p:pic>
      <p:pic>
        <p:nvPicPr>
          <p:cNvPr id="3" name="Рисунок 2" descr="C:\Users\admin\AppData\Local\Microsoft\Windows\Temporary Internet Files\Content.Word\IMG_20240918_1825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0"/>
            <a:ext cx="4968552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AppData\Local\Microsoft\Windows\Temporary Internet Files\Content.Word\IMG_20240918_1835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068960"/>
            <a:ext cx="5220072" cy="37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ветофо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291"/>
            <a:ext cx="9144000" cy="68414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- тренажеры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dmin\AppData\Local\Microsoft\Windows\Temporary Internet Files\Content.Word\IMG_20240918_181246.jpg"/>
          <p:cNvPicPr/>
          <p:nvPr/>
        </p:nvPicPr>
        <p:blipFill>
          <a:blip r:embed="rId3" cstate="print"/>
          <a:srcRect l="30329" r="5518" b="14341"/>
          <a:stretch>
            <a:fillRect/>
          </a:stretch>
        </p:blipFill>
        <p:spPr bwMode="auto">
          <a:xfrm>
            <a:off x="1259632" y="1124745"/>
            <a:ext cx="367240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AppData\Local\Microsoft\Windows\Temporary Internet Files\Content.Word\IMG_20240918_181404.jpg"/>
          <p:cNvPicPr/>
          <p:nvPr/>
        </p:nvPicPr>
        <p:blipFill>
          <a:blip r:embed="rId4" cstate="print"/>
          <a:srcRect l="47748" t="25229" r="13112" b="24083"/>
          <a:stretch>
            <a:fillRect/>
          </a:stretch>
        </p:blipFill>
        <p:spPr bwMode="auto">
          <a:xfrm>
            <a:off x="4499992" y="3212976"/>
            <a:ext cx="4392488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ветофор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16582"/>
            <a:ext cx="9144000" cy="6841418"/>
          </a:xfrm>
          <a:prstGeom prst="rect">
            <a:avLst/>
          </a:prstGeom>
        </p:spPr>
      </p:pic>
      <p:pic>
        <p:nvPicPr>
          <p:cNvPr id="3" name="Рисунок 2" descr="C:\Users\admin\AppData\Local\Microsoft\Windows\Temporary Internet Files\Content.Word\IMG_20240918_181816.jpg"/>
          <p:cNvPicPr/>
          <p:nvPr/>
        </p:nvPicPr>
        <p:blipFill>
          <a:blip r:embed="rId3" cstate="print"/>
          <a:srcRect t="16473" r="13582" b="8915"/>
          <a:stretch>
            <a:fillRect/>
          </a:stretch>
        </p:blipFill>
        <p:spPr bwMode="auto">
          <a:xfrm>
            <a:off x="1403648" y="332656"/>
            <a:ext cx="489654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AppData\Local\Microsoft\Windows\Temporary Internet Files\Content.Word\IMG_20240918_181833.jpg"/>
          <p:cNvPicPr/>
          <p:nvPr/>
        </p:nvPicPr>
        <p:blipFill>
          <a:blip r:embed="rId4" cstate="print"/>
          <a:srcRect t="31008" r="25206" b="12016"/>
          <a:stretch>
            <a:fillRect/>
          </a:stretch>
        </p:blipFill>
        <p:spPr bwMode="auto">
          <a:xfrm>
            <a:off x="3635896" y="3284984"/>
            <a:ext cx="525658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41</Words>
  <Application>Microsoft Office PowerPoint</Application>
  <PresentationFormat>Экран (4:3)</PresentationFormat>
  <Paragraphs>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Отчет о проведенных мероприятиях в группе 6 – 8 классов в рамках «Месячника по безопасности дорожного движения»                                 Провела: Дмитровская Л.А.</vt:lpstr>
      <vt:lpstr>Цель:  -воспитывать культуру безопасного поведения обучающихся на дороге и в общественных местах; - формирование у обучающихся устойчивых знаний и навыков соблюдения и выполнения Правил дорожного движения; -развитие мышления, внимания, памяти.</vt:lpstr>
      <vt:lpstr>Просмотр видеоролика «Наш друг светофор»</vt:lpstr>
      <vt:lpstr>Презентация PowerPoint</vt:lpstr>
      <vt:lpstr>Интерактивная игра «Мы знаем ПДД   </vt:lpstr>
      <vt:lpstr>Презентация PowerPoint</vt:lpstr>
      <vt:lpstr>Презентация PowerPoint</vt:lpstr>
      <vt:lpstr>Презентация - тренажеры</vt:lpstr>
      <vt:lpstr>Презентация PowerPoint</vt:lpstr>
      <vt:lpstr>Презентация PowerPoint</vt:lpstr>
      <vt:lpstr>Презентация PowerPoint</vt:lpstr>
      <vt:lpstr>Источники: Электронное пособие  «Правила дорожного движения»  Интернет – источник 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Lucky</dc:creator>
  <cp:lastModifiedBy>ученик</cp:lastModifiedBy>
  <cp:revision>23</cp:revision>
  <dcterms:created xsi:type="dcterms:W3CDTF">2015-02-24T06:07:36Z</dcterms:created>
  <dcterms:modified xsi:type="dcterms:W3CDTF">2024-09-20T06:33:10Z</dcterms:modified>
</cp:coreProperties>
</file>