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99063" y="1658983"/>
            <a:ext cx="7485017" cy="1727681"/>
          </a:xfrm>
        </p:spPr>
        <p:txBody>
          <a:bodyPr/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Торжественное мероприятие, 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посвященное </a:t>
            </a:r>
            <a:r>
              <a:rPr lang="ru-RU" sz="2400" dirty="0"/>
              <a:t>79-летию со Дня Победы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в </a:t>
            </a:r>
            <a:r>
              <a:rPr lang="ru-RU" sz="2400" dirty="0"/>
              <a:t>Великой Отечественной войне, </a:t>
            </a:r>
            <a:br>
              <a:rPr lang="ru-RU" sz="2400" dirty="0"/>
            </a:br>
            <a:endParaRPr lang="ru-RU" sz="2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99063" y="3657597"/>
            <a:ext cx="7641771" cy="1320802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sz="4000" b="1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a typeface="+mj-ea"/>
                <a:cs typeface="+mj-cs"/>
              </a:rPr>
              <a:t>«Бессмертный полк: </a:t>
            </a:r>
            <a:endParaRPr lang="ru-RU" sz="4000" b="1" dirty="0" smtClean="0">
              <a:ln w="3175" cmpd="sng"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a typeface="+mj-ea"/>
              <a:cs typeface="+mj-cs"/>
            </a:endParaRPr>
          </a:p>
          <a:p>
            <a:pPr algn="r"/>
            <a:r>
              <a:rPr lang="ru-RU" sz="4000" b="1" dirty="0" smtClean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a typeface="+mj-ea"/>
                <a:cs typeface="+mj-cs"/>
              </a:rPr>
              <a:t>Герои </a:t>
            </a:r>
            <a:r>
              <a:rPr lang="ru-RU" sz="4000" b="1" dirty="0">
                <a:ln w="3175" cmpd="sng"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a typeface="+mj-ea"/>
                <a:cs typeface="+mj-cs"/>
              </a:rPr>
              <a:t>рядом с нами»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13874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909" y="460466"/>
            <a:ext cx="8508274" cy="594033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2056" y="487166"/>
            <a:ext cx="2597121" cy="5913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702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263" y="447164"/>
            <a:ext cx="11260183" cy="6005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07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191" y="473288"/>
            <a:ext cx="11243192" cy="5888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066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128" y="434100"/>
            <a:ext cx="11243192" cy="596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364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129" y="460226"/>
            <a:ext cx="11282380" cy="5914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62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647" y="388795"/>
            <a:ext cx="11255188" cy="6124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82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998" y="490946"/>
            <a:ext cx="7320642" cy="588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01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b="5259"/>
          <a:stretch/>
        </p:blipFill>
        <p:spPr>
          <a:xfrm>
            <a:off x="465909" y="478154"/>
            <a:ext cx="11286162" cy="5883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303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i?id=5447954ed48b02d0bf1094ecc66b8c76_l-5151195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50" y="483774"/>
            <a:ext cx="11321884" cy="6040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40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091" y="458215"/>
            <a:ext cx="11317606" cy="5942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07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262" y="450668"/>
            <a:ext cx="11234058" cy="5976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86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617" y="438171"/>
            <a:ext cx="11373393" cy="605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902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262" y="464709"/>
            <a:ext cx="8516984" cy="592302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5119" y="474102"/>
            <a:ext cx="2597121" cy="5913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595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781" y="476794"/>
            <a:ext cx="8612778" cy="59109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7062" y="476794"/>
            <a:ext cx="2599510" cy="5910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46" y="463732"/>
            <a:ext cx="8456023" cy="59640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5119" y="463732"/>
            <a:ext cx="2597121" cy="5913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95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70" y="515982"/>
            <a:ext cx="8521339" cy="591363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5119" y="515983"/>
            <a:ext cx="2597121" cy="5913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972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44" y="434338"/>
            <a:ext cx="8521339" cy="59795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2056" y="500230"/>
            <a:ext cx="2597121" cy="5913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36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54</TotalTime>
  <Words>9</Words>
  <Application>Microsoft Office PowerPoint</Application>
  <PresentationFormat>Широкоэкранный</PresentationFormat>
  <Paragraphs>3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Arial</vt:lpstr>
      <vt:lpstr>Garamond</vt:lpstr>
      <vt:lpstr>Натуральные материалы</vt:lpstr>
      <vt:lpstr>   Торжественное мероприятие,  посвященное 79-летию со Дня Победы  в Великой Отечественной войне,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Торжественное мероприятие,  посвященное 79-летию со Дня Победы  в Великой Отечественной войне,</dc:title>
  <dc:creator>artem</dc:creator>
  <cp:lastModifiedBy>artem</cp:lastModifiedBy>
  <cp:revision>6</cp:revision>
  <dcterms:created xsi:type="dcterms:W3CDTF">2024-04-24T19:14:57Z</dcterms:created>
  <dcterms:modified xsi:type="dcterms:W3CDTF">2024-04-25T07:34:32Z</dcterms:modified>
</cp:coreProperties>
</file>