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492896"/>
            <a:ext cx="7704856" cy="28083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cap="sm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Отчет о проведенных мероприятиях в группе 5-7классов в рамках Всероссийской акции «Россия – территория эколят – молодых защитников природы»</a:t>
            </a:r>
            <a:br>
              <a:rPr lang="ru-RU" sz="3200" cap="sm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cap="sm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cap="sm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cap="sm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cap="sm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cap="sm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2000" cap="small" dirty="0" smtClean="0">
                <a:latin typeface="Times New Roman" pitchFamily="18" charset="0"/>
                <a:cs typeface="Times New Roman" pitchFamily="18" charset="0"/>
              </a:rPr>
              <a:t>Провела воспитатель: </a:t>
            </a:r>
            <a:br>
              <a:rPr lang="ru-RU" sz="2000" cap="small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cap="small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Дмитровская Л.А.</a:t>
            </a:r>
            <a:endParaRPr lang="ru-RU" sz="2000" cap="sm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87624" y="0"/>
            <a:ext cx="7632849" cy="76470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ГКОУ «Максатихинская школа – интернат»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D:\Desktop\эколята\IMG_46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764705"/>
            <a:ext cx="1858417" cy="16356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260648"/>
            <a:ext cx="6491064" cy="1728192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Охрана природы – наш долг!</a:t>
            </a:r>
            <a:endParaRPr lang="ru-RU" sz="5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08" descr="C:\Users\admin\Downloads\20200829_1933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348880"/>
            <a:ext cx="3891139" cy="4070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06" descr="C:\Users\admin\Downloads\20200829_1937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301152"/>
            <a:ext cx="3113773" cy="4152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916832"/>
            <a:ext cx="7283152" cy="4176464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b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познакомить с основными принципами Всероссийского движения  «Россия – территория эколят – молодых защитников природы;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-воспитание бережного отношения к природе, ее растительному миру;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-благоустройство школьной территории, уборка берега реки Волчина;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-развитие трудовых навыков , умения работать самостоятельно.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D:\Desktop\эколята\IMG_46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93332" y="332656"/>
            <a:ext cx="2127140" cy="18722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7440" y="351692"/>
            <a:ext cx="6309360" cy="91706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Уборка школьной территории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http://kcdod.khb.ru/files/documents/9220_shalun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2060848"/>
            <a:ext cx="3076888" cy="424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admin\AppData\Local\Microsoft\Windows\Temporary Internet Files\Content.Word\IMG_20240409_15443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556792"/>
            <a:ext cx="388843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7571184" cy="86409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Оформление клумбы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://kcdod.khb.ru/files/documents/9216_umnitsa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132856"/>
            <a:ext cx="3137036" cy="437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admin\AppData\Local\Microsoft\Windows\Temporary Internet Files\Content.Word\IMG_20240409_15442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628800"/>
            <a:ext cx="381642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admin\AppData\Local\Microsoft\Windows\Temporary Internet Files\Content.Word\IMG_20240409_15441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124744"/>
            <a:ext cx="6408712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332656"/>
            <a:ext cx="6563072" cy="93610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Уборка берега реки Волчина</a:t>
            </a:r>
            <a:endParaRPr lang="ru-RU" sz="3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://g.10-bal.ru/pars_docs/refs/21/20213/20213_html_54f6741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1592641"/>
            <a:ext cx="3931913" cy="5265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admin\AppData\Local\Microsoft\Windows\Temporary Internet Files\Content.Word\IMG_20240422_16205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1124744"/>
            <a:ext cx="403244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admin\AppData\Local\Microsoft\Windows\Temporary Internet Files\Content.Word\IMG_20240422_16235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933056"/>
            <a:ext cx="4176464" cy="2675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detsad61.ru/assets/images/2016/10,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08920"/>
            <a:ext cx="257386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admin\AppData\Local\Microsoft\Windows\Temporary Internet Files\Content.Word\IMG_20240422_16381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980728"/>
            <a:ext cx="626469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admin\AppData\Local\Microsoft\Windows\Temporary Internet Files\Content.Word\IMG-20240422-WA00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196752"/>
            <a:ext cx="6624736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211144" cy="136815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Вот такую красоту мы хотим видеть!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14" descr="C:\Users\admin\Downloads\20200822_1513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844824"/>
            <a:ext cx="3564382" cy="475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12" descr="C:\Users\admin\Downloads\20200822_1510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820843"/>
            <a:ext cx="3600400" cy="4799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52</Words>
  <Application>Microsoft Office PowerPoint</Application>
  <PresentationFormat>Экран (4:3)</PresentationFormat>
  <Paragraphs>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Отчет о проведенных мероприятиях в группе 5-7классов в рамках Всероссийской акции «Россия – территория эколят – молодых защитников природы»                                     Провела воспитатель:                                                        Дмитровская Л.А.</vt:lpstr>
      <vt:lpstr>Цель:  -познакомить с основными принципами Всероссийского движения  «Россия – территория эколят – молодых защитников природы; -воспитание бережного отношения к природе, ее растительному миру; -благоустройство школьной территории, уборка берега реки Волчина; -развитие трудовых навыков , умения работать самостоятельно. </vt:lpstr>
      <vt:lpstr>Уборка школьной территории</vt:lpstr>
      <vt:lpstr>Оформление клумбы</vt:lpstr>
      <vt:lpstr>Презентация PowerPoint</vt:lpstr>
      <vt:lpstr>Уборка берега реки Волчина</vt:lpstr>
      <vt:lpstr>Презентация PowerPoint</vt:lpstr>
      <vt:lpstr>Презентация PowerPoint</vt:lpstr>
      <vt:lpstr>Вот такую красоту мы хотим видеть!</vt:lpstr>
      <vt:lpstr>Охрана природы – наш долг!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для презентаций - 3</dc:title>
  <dc:creator>1</dc:creator>
  <cp:lastModifiedBy>ученик</cp:lastModifiedBy>
  <cp:revision>6</cp:revision>
  <dcterms:created xsi:type="dcterms:W3CDTF">2014-07-05T21:26:24Z</dcterms:created>
  <dcterms:modified xsi:type="dcterms:W3CDTF">2024-04-25T11:04:52Z</dcterms:modified>
</cp:coreProperties>
</file>