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1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033A11-EB22-4851-B15F-2C8D39EF28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DCDFF4D-0EFC-47AD-A517-CE8EB8830D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1030B2B-D3F7-4A2C-B51E-D5F9FAF9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E658-F776-467B-BD5D-89E880FC47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7E992CA-3BAF-4243-BF4D-055114BF9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D00B495-5AA3-4EAF-876B-D6F847152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DC71-4A7E-472A-A7E5-17460D74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09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B7E0B8-B3FB-494B-BE00-DB0043399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48930BF-79BB-4FE1-9CB2-2AE16AC6FC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2B794A1-EA54-455F-A536-8BFE7A304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E658-F776-467B-BD5D-89E880FC47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250AB05-544B-452C-A56D-75401B4D9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C9807B3-99A3-4760-BD2B-75228BD41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DC71-4A7E-472A-A7E5-17460D74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73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C07B7A7-B549-4496-AADA-84EC37E566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0CB1307-B65B-482E-AEDC-B24BFE985F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4452155-D033-4995-A9CA-56D7144CA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E658-F776-467B-BD5D-89E880FC47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C36278F-4141-44B8-BA08-13110DCF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8592C61-DE87-4B46-AB5C-D3A602891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DC71-4A7E-472A-A7E5-17460D74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88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40B7D7-1077-4236-8D83-9E31D71AA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A5EB266-8352-4985-B00D-68486C98D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8A660AE-C5B2-4C53-B076-C5384F34A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E658-F776-467B-BD5D-89E880FC47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78FC301-0085-4978-96DE-5F1A6DEE9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CD0C2FE-3F66-4372-AA48-3E2439741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DC71-4A7E-472A-A7E5-17460D74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264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6F5CB2-03EA-413D-96E2-D67C18A43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2ECE539-CB30-4A73-B69D-F4BFCA787B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F0682C-5554-470F-9C9E-546BEB5E8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E658-F776-467B-BD5D-89E880FC47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0FDB761-2CC3-4791-B90B-5C80640F5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E128A43-2484-400C-83DB-4582ACBB0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DC71-4A7E-472A-A7E5-17460D74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228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4A83E8-26DB-43EF-BC5B-AA718331F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4134D52-118C-49CB-9D8D-3666FAED07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A6C0CDD-9A07-48E0-B3AD-8EDF785924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F3374A8-77AA-42BA-821D-CF04B26A6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E658-F776-467B-BD5D-89E880FC47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2A30C4B-0CA0-4FD7-83DA-445EA3D29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3F06443-78FD-43C4-87E5-8589963BB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DC71-4A7E-472A-A7E5-17460D74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09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275486-55FA-4F6D-8E8B-F645B1317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1B10744-B1FD-4296-AA1E-7B4B9D3D4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292C184-9294-4DEF-803F-5594722523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E15CA19-B7C5-4B22-8322-F59887476A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3C064D4-03E5-49A1-87C8-EBAB61591C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6C07AFD-E1DC-43AB-9B83-5966210A4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E658-F776-467B-BD5D-89E880FC47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F3EAA11-D935-4980-94DB-140D84797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7DDBEF1-1C18-43D2-B374-F5B2679BE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DC71-4A7E-472A-A7E5-17460D74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279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3B2D71-1D7F-481B-A5B6-3F3809BAA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E6B5209-DDA6-4DF6-8A2A-752CD5868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E658-F776-467B-BD5D-89E880FC47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4F622E1-1D16-411D-88FB-F6123B14F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B86A2D2-65CF-4644-91AE-F2CF74562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DC71-4A7E-472A-A7E5-17460D74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76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C75512B-0704-4164-9598-B7BC20113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E658-F776-467B-BD5D-89E880FC47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F513FF6-F557-4149-A3EA-3645FE048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F6BDB64-2435-4358-860E-9E6AAB365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DC71-4A7E-472A-A7E5-17460D74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527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FED85A-114F-43E9-9050-78C126F9B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05D2DE3-05B1-4FDE-AA5A-D7B57C2D8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D1262A4-705B-4F86-8FE5-E3EB67DDD8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4166959-D6A8-4A05-B664-4EA6AE53A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E658-F776-467B-BD5D-89E880FC47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D1D1462-3FF2-461D-9160-B6310081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12F72D-1FC1-4AF7-A778-837A6AB87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DC71-4A7E-472A-A7E5-17460D74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293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B59DB8-374B-4364-B22F-F699A21CA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F5CB84F-32FC-4E1C-8E08-5A098B6C89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072C93C-2556-4EF5-8E52-771765354D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54018F3-AAD9-4D8C-856F-DECD21DE7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0E658-F776-467B-BD5D-89E880FC47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8EF1493-F13B-483D-AC89-81FD5F625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E0B181A-7DD3-4217-A430-26F90C0DC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DC71-4A7E-472A-A7E5-17460D74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6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4BB025-C317-4ED9-BA9C-41AC1056D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A564BA5-3B59-4968-9701-2B5BCF3123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6E7398F-D16A-4C48-8618-6A5AF2EDF2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0E658-F776-467B-BD5D-89E880FC475E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B82206-85D5-4088-B5A7-E96880EEAD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A01934-553A-4B19-9245-1527FA044B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EDC71-4A7E-472A-A7E5-17460D746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765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2BA3B1-EB73-4B74-8F18-CE63FCC44F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7185" y="363984"/>
            <a:ext cx="6587232" cy="390618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ГКОУ «Максатихинская школа – интернат»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D6458EF-E676-48D8-836B-6BCC9D40A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96466" y="5921406"/>
            <a:ext cx="7871532" cy="168675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библиотекарь – Берендакова Т.Е.</a:t>
            </a:r>
          </a:p>
          <a:p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Володарка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2023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3668E25-C5B9-467B-8A74-0443B7E28891}"/>
              </a:ext>
            </a:extLst>
          </p:cNvPr>
          <p:cNvSpPr/>
          <p:nvPr/>
        </p:nvSpPr>
        <p:spPr>
          <a:xfrm>
            <a:off x="4092607" y="852256"/>
            <a:ext cx="4690572" cy="583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Обзор книжной выставки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8A0E999-094A-4BFD-B3DB-42B60323B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7344" y="1468500"/>
            <a:ext cx="6623254" cy="400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476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F9EF5F-DB6C-49B1-A106-49F7CA6FFC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3" r="16337"/>
          <a:stretch/>
        </p:blipFill>
        <p:spPr>
          <a:xfrm rot="5400000">
            <a:off x="7953843" y="1727339"/>
            <a:ext cx="4994031" cy="316983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10209CE-0B49-4D33-A862-9252EC373F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376" y="1371603"/>
            <a:ext cx="2480556" cy="52841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816FE19-3889-420A-B253-06BDBFD7E7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0" r="24689"/>
          <a:stretch/>
        </p:blipFill>
        <p:spPr>
          <a:xfrm rot="5400000">
            <a:off x="-570541" y="923473"/>
            <a:ext cx="4732777" cy="31698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293F350-3688-4A78-B58A-877424090D4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1" r="28352"/>
          <a:stretch/>
        </p:blipFill>
        <p:spPr>
          <a:xfrm rot="5400000">
            <a:off x="2583678" y="2615298"/>
            <a:ext cx="4481566" cy="316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369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0BFD42E-0B53-4690-A0A1-43E8CC5E2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885" y="1263745"/>
            <a:ext cx="3065463" cy="50891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434E1BB-5DC0-4A3E-9526-831F8CC690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26409">
            <a:off x="434513" y="2300799"/>
            <a:ext cx="3374009" cy="2256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27C776D-034D-44A7-8EB1-05AB51E1E0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419454">
            <a:off x="8121627" y="2355586"/>
            <a:ext cx="3065463" cy="22965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31186D5-EC47-4B15-9512-2379155943FA}"/>
              </a:ext>
            </a:extLst>
          </p:cNvPr>
          <p:cNvSpPr/>
          <p:nvPr/>
        </p:nvSpPr>
        <p:spPr>
          <a:xfrm>
            <a:off x="672958" y="238726"/>
            <a:ext cx="6025964" cy="530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sz="28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A83F35A-BB16-4BCE-B442-4D295B5AC70F}"/>
              </a:ext>
            </a:extLst>
          </p:cNvPr>
          <p:cNvSpPr/>
          <p:nvPr/>
        </p:nvSpPr>
        <p:spPr>
          <a:xfrm>
            <a:off x="1988598" y="238726"/>
            <a:ext cx="9401452" cy="856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Дать представление о Всероссийском Дне правовой помощи детям; закрепить знания о правах и обязанностях детей.</a:t>
            </a:r>
          </a:p>
        </p:txBody>
      </p:sp>
    </p:spTree>
    <p:extLst>
      <p:ext uri="{BB962C8B-B14F-4D97-AF65-F5344CB8AC3E}">
        <p14:creationId xmlns:p14="http://schemas.microsoft.com/office/powerpoint/2010/main" val="4244543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A835956-0BB0-4BB7-902A-D57F692C2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201" y="301841"/>
            <a:ext cx="11175445" cy="628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486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029D4FE-56B5-408A-BBE2-E45203819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336" y="331770"/>
            <a:ext cx="11017188" cy="619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418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01B6CCD-431E-40D9-9B46-22AF33379D2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20" y="326992"/>
            <a:ext cx="11047650" cy="62247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8828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1CDC8DB-ED19-4CB3-A520-40AF557B5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953" y="116201"/>
            <a:ext cx="9650028" cy="662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50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92F8387-D6CC-4E5B-B19F-09CC7CAE6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455" y="106143"/>
            <a:ext cx="9779090" cy="664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408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D4AFCF1-9837-4766-B1C9-E61AB3F4E0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4"/>
          <a:stretch/>
        </p:blipFill>
        <p:spPr>
          <a:xfrm>
            <a:off x="348829" y="1766698"/>
            <a:ext cx="6818049" cy="498481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40DB5A4-DF0B-4B83-AE90-3EF3B3C3ED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" r="13995"/>
          <a:stretch/>
        </p:blipFill>
        <p:spPr>
          <a:xfrm rot="10144938">
            <a:off x="832661" y="719763"/>
            <a:ext cx="5850384" cy="33380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D4D4944-A971-49CE-BACF-C7868035CA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" t="2704" r="2526" b="1172"/>
          <a:stretch/>
        </p:blipFill>
        <p:spPr>
          <a:xfrm>
            <a:off x="7898527" y="594802"/>
            <a:ext cx="4062076" cy="594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6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8838FE8-FDAA-47BC-95F6-B3C6BAFF6B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836" y="1889090"/>
            <a:ext cx="8354499" cy="450166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D769B3A-B0EF-4097-9E9D-7AEAF6F32D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0" r="25714"/>
          <a:stretch/>
        </p:blipFill>
        <p:spPr>
          <a:xfrm rot="5400000">
            <a:off x="64340" y="1040351"/>
            <a:ext cx="5286751" cy="398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5967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41</Words>
  <Application>Microsoft Office PowerPoint</Application>
  <PresentationFormat>Произвольный</PresentationFormat>
  <Paragraphs>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ГКОУ «Максатихинская школа – интернат»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ученик</cp:lastModifiedBy>
  <cp:revision>12</cp:revision>
  <dcterms:created xsi:type="dcterms:W3CDTF">2023-11-07T14:25:20Z</dcterms:created>
  <dcterms:modified xsi:type="dcterms:W3CDTF">2023-11-10T06:58:16Z</dcterms:modified>
</cp:coreProperties>
</file>