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75" r:id="rId6"/>
    <p:sldId id="269" r:id="rId7"/>
    <p:sldId id="260" r:id="rId8"/>
    <p:sldId id="261" r:id="rId9"/>
    <p:sldId id="265" r:id="rId10"/>
    <p:sldId id="266" r:id="rId11"/>
    <p:sldId id="278" r:id="rId12"/>
    <p:sldId id="277" r:id="rId13"/>
    <p:sldId id="276" r:id="rId14"/>
    <p:sldId id="282" r:id="rId15"/>
    <p:sldId id="281" r:id="rId16"/>
    <p:sldId id="279" r:id="rId17"/>
    <p:sldId id="280" r:id="rId18"/>
    <p:sldId id="274" r:id="rId19"/>
    <p:sldId id="28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05" autoAdjust="0"/>
    <p:restoredTop sz="94660"/>
  </p:normalViewPr>
  <p:slideViewPr>
    <p:cSldViewPr>
      <p:cViewPr varScale="1">
        <p:scale>
          <a:sx n="85" d="100"/>
          <a:sy n="85" d="100"/>
        </p:scale>
        <p:origin x="133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99392"/>
            <a:ext cx="8640960" cy="2160240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Предметно-развивающая среда в кабинете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1\Desktop\1376550064_bezimeni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2420888"/>
            <a:ext cx="5616624" cy="3918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58633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8712968" cy="6192688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ГКОУ «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Максатихинская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школа – интернат является участником мероприятия федерального проекта «Современная школа» национального проекта «Образование», направленного на поддержку образования обучающихся с ограниченными возможностями здоровья. В рамках мероприятия, направленных на поддержку образования обучающихся с ограниченными возможностями здоровья, в  школе реализуется комплекс мер по внедрению современных программ трудового и профессионально-трудового обучения предметной области «Технология» по востребованным на рынке труда профессиям.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860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767118" cy="2115616"/>
          </a:xfrm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/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успешной адаптации учащихся с умственной отсталостью (интеллектуальными нарушениями) к новому виду деятельности, социализации, овладения трудовыми навыками, путем обновления материально – технической базы образовательной организации.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1\Desktop\olimp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2813506" cy="3140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Users\1\Desktop\cd8934035513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3573016"/>
            <a:ext cx="4446638" cy="28346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94202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68952" cy="6120680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рамках проекта приобретена мебель, оборудование и наглядные пособия для кабинета сельскохозяйственного труда. Все это сделано для организации качественного доступного образования детей с ограниченными возможностями здоровья. 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Приобретена и установлена гидропонная система, чтобы учащиеся могли познакомиться с новым способом выращивания зелени.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587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404664"/>
            <a:ext cx="7756263" cy="482453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Главная задача: </a:t>
            </a:r>
            <a:r>
              <a:rPr lang="ru-RU" sz="3600" dirty="0" smtClean="0">
                <a:solidFill>
                  <a:schemeClr val="tx1"/>
                </a:solidFill>
              </a:rPr>
              <a:t/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/>
            </a:r>
            <a:br>
              <a:rPr lang="ru-RU" sz="36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>- </a:t>
            </a:r>
            <a:r>
              <a:rPr lang="ru-RU" sz="3600" dirty="0" smtClean="0">
                <a:solidFill>
                  <a:schemeClr val="tx1"/>
                </a:solidFill>
              </a:rPr>
              <a:t>формировать в процессе обучения навыки трудовой деятельности в области сельского хозяйства.</a:t>
            </a:r>
            <a:br>
              <a:rPr lang="ru-RU" sz="3600" dirty="0" smtClean="0">
                <a:solidFill>
                  <a:schemeClr val="tx1"/>
                </a:solidFill>
              </a:rPr>
            </a:b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9400"/>
          <a:stretch>
            <a:fillRect/>
          </a:stretch>
        </p:blipFill>
        <p:spPr>
          <a:xfrm>
            <a:off x="0" y="0"/>
            <a:ext cx="9144000" cy="1412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admin\Desktop\IMG_20191007_1439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3456383" cy="2592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C:\Users\admin\AppData\Local\Microsoft\Windows\Temporary Internet Files\Content.Word\IMG_20191009_121029.jpg"/>
          <p:cNvPicPr/>
          <p:nvPr/>
        </p:nvPicPr>
        <p:blipFill>
          <a:blip r:embed="rId4" cstate="print"/>
          <a:srcRect t="9270" b="4931"/>
          <a:stretch>
            <a:fillRect/>
          </a:stretch>
        </p:blipFill>
        <p:spPr bwMode="auto">
          <a:xfrm>
            <a:off x="4572000" y="1556792"/>
            <a:ext cx="3744416" cy="4752528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C:\Users\admin\AppData\Local\Microsoft\Windows\Temporary Internet Files\Content.Word\IMG_20191008_12014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365104"/>
            <a:ext cx="3600400" cy="2160240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5302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856984" cy="4536504"/>
          </a:xfrm>
        </p:spPr>
        <p:txBody>
          <a:bodyPr/>
          <a:lstStyle/>
          <a:p>
            <a:pPr algn="l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зона: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лабораторные столы, стулья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получена возможность моделировать учебное  пространство)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интерактивное оборудование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(возможность сохранить мобильность во время проведения урока, повысит качество усвоения материала)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мебель для хранение учебно-наглядного материала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(экономия времени урока, мобильность, доступность  практических и наглядных пособий обучения)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должно сочетать строгость и комфорт, которые обеспечиваются определенным расположением предметов и подбором цветовых предпочтений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476672"/>
            <a:ext cx="74888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 зона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3650051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Desktop\IMG_20191007_1435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04664"/>
            <a:ext cx="3780421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C:\Users\admin\AppData\Local\Microsoft\Windows\Temporary Internet Files\Content.Word\IMG_20191008_12295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789040"/>
            <a:ext cx="4248472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admin\AppData\Local\Microsoft\Windows\Temporary Internet Files\Content.Word\IMG_20191008_12244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4176464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717032"/>
            <a:ext cx="3816424" cy="2862318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802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88840"/>
            <a:ext cx="8352928" cy="4608512"/>
          </a:xfrm>
        </p:spPr>
        <p:txBody>
          <a:bodyPr/>
          <a:lstStyle/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692696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Зона практических занятий</a:t>
            </a:r>
            <a:endParaRPr lang="ru-RU" sz="4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276872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Гидропоника</a:t>
            </a:r>
            <a:r>
              <a:rPr lang="ru-RU" sz="2400" dirty="0" smtClean="0"/>
              <a:t> - метод выращивания растений на искусственных средах без почвы. </a:t>
            </a:r>
          </a:p>
          <a:p>
            <a:r>
              <a:rPr lang="ru-RU" sz="2400" dirty="0" smtClean="0"/>
              <a:t>(возможность показать учащимся новый способ выращивание зеленых культур)</a:t>
            </a:r>
          </a:p>
          <a:p>
            <a:endParaRPr lang="ru-RU" sz="2400" dirty="0" smtClean="0"/>
          </a:p>
          <a:p>
            <a:r>
              <a:rPr lang="ru-RU" sz="2400" b="1" dirty="0" smtClean="0"/>
              <a:t>Теплица –</a:t>
            </a:r>
            <a:r>
              <a:rPr lang="ru-RU" sz="2400" dirty="0" smtClean="0"/>
              <a:t>возможность обучения и наблюдения за процессом выращивания зеленых, овощных культур и цветочных культур.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Зеленый уголок </a:t>
            </a:r>
            <a:r>
              <a:rPr lang="ru-RU" sz="2400" dirty="0" smtClean="0"/>
              <a:t>-  возможность  обучения и наблюдения за процессом выращивания комнатных растений.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30339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dmin\Desktop\среда\IMG_20190925_09495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3528392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C:\Users\admin\Desktop\IMG_20191007_1438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88640"/>
            <a:ext cx="4536504" cy="3402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admin\Desktop\среда\IMG_20190926_11011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717032"/>
            <a:ext cx="4536504" cy="2924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323528" y="188640"/>
            <a:ext cx="34563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Гидропоника в кабинете сельскохозяйственного труда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9297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dmin\AppData\Local\Microsoft\Windows\Temporary Internet Files\Content.Word\IMG_20191008_1217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060848"/>
            <a:ext cx="3168352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admin\AppData\Local\Microsoft\Windows\Temporary Internet Files\Content.Word\IMG_20191008_1057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32656"/>
            <a:ext cx="4536504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admin\AppData\Local\Microsoft\Windows\Temporary Internet Files\Content.Word\IMG_20191008_10573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573016"/>
            <a:ext cx="4464496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79512" y="404664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Кабинет сельскохозяйственного труда .                                                       Гидропоника</a:t>
            </a:r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23762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Теплицы</a:t>
            </a:r>
            <a:endParaRPr lang="ru-RU" sz="4400" dirty="0"/>
          </a:p>
        </p:txBody>
      </p:sp>
      <p:pic>
        <p:nvPicPr>
          <p:cNvPr id="3" name="Рисунок 2" descr="C:\Users\admin\AppData\Local\Microsoft\Windows\Temporary Internet Files\Content.Word\IMG_20191008_12002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4104456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C:\Users\admin\AppData\Local\Microsoft\Windows\Temporary Internet Files\Content.Word\IMG_20191008_12013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717032"/>
            <a:ext cx="4176464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C:\Users\admin\AppData\Local\Microsoft\Windows\Temporary Internet Files\Content.Word\IMG_20191008_12022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149080"/>
            <a:ext cx="4104456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admin\AppData\Local\Microsoft\Windows\Temporary Internet Files\Content.Word\IMG_20191008_12012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88640"/>
            <a:ext cx="2554766" cy="34058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dmin\Desktop\среда\IMG_20190926_1102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4628112" cy="347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 descr="C:\Users\admin\Desktop\среда\IMG_20190926_1153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284984"/>
            <a:ext cx="4536504" cy="3402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076056" y="332656"/>
            <a:ext cx="38884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Зеленый уголок в кабинете сельскохозяйственного труда </a:t>
            </a:r>
            <a:endParaRPr lang="ru-RU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836712"/>
            <a:ext cx="7756263" cy="151216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зона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551836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зона:</a:t>
            </a:r>
            <a:b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стенды располагаются по периметру кабинета, содержат дополнительную информацию по программе обучения. Оформление выдержано в стиле «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Доброшкола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AppData\Local\Microsoft\Windows\Temporary Internet Files\Content.Word\IMG_20191009_094558.jpg"/>
          <p:cNvPicPr/>
          <p:nvPr/>
        </p:nvPicPr>
        <p:blipFill>
          <a:blip r:embed="rId2" cstate="print"/>
          <a:srcRect l="8720" t="12360" r="3704" b="6742"/>
          <a:stretch>
            <a:fillRect/>
          </a:stretch>
        </p:blipFill>
        <p:spPr bwMode="auto">
          <a:xfrm>
            <a:off x="611560" y="260648"/>
            <a:ext cx="3744416" cy="2736304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C:\Users\admin\AppData\Local\Microsoft\Windows\Temporary Internet Files\Content.Word\IMG_20191009_094706.jpg"/>
          <p:cNvPicPr/>
          <p:nvPr/>
        </p:nvPicPr>
        <p:blipFill>
          <a:blip r:embed="rId3" cstate="print"/>
          <a:srcRect l="6349" t="1695" r="14286" b="10141"/>
          <a:stretch>
            <a:fillRect/>
          </a:stretch>
        </p:blipFill>
        <p:spPr bwMode="auto">
          <a:xfrm>
            <a:off x="5364088" y="260648"/>
            <a:ext cx="2952328" cy="2979712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C:\Users\admin\AppData\Local\Microsoft\Windows\Temporary Internet Files\Content.Word\IMG_20191009_101009.jpg"/>
          <p:cNvPicPr/>
          <p:nvPr/>
        </p:nvPicPr>
        <p:blipFill>
          <a:blip r:embed="rId4" cstate="print"/>
          <a:srcRect l="2137" t="6045" b="8740"/>
          <a:stretch>
            <a:fillRect/>
          </a:stretch>
        </p:blipFill>
        <p:spPr bwMode="auto">
          <a:xfrm>
            <a:off x="1619672" y="3356992"/>
            <a:ext cx="4896544" cy="3312368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490" y="764704"/>
            <a:ext cx="7756263" cy="18002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Коррекционная зона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492896"/>
            <a:ext cx="748883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 </a:t>
            </a:r>
            <a:r>
              <a:rPr lang="ru-RU" sz="4000" dirty="0" smtClean="0"/>
              <a:t>Содержание коррекционной работы соответствует программному материалу и </a:t>
            </a:r>
            <a:r>
              <a:rPr lang="ru-RU" sz="4000" dirty="0" err="1" smtClean="0"/>
              <a:t>предпрофессиональной</a:t>
            </a:r>
            <a:r>
              <a:rPr lang="ru-RU" sz="4000" dirty="0" smtClean="0"/>
              <a:t>  подготовке.</a:t>
            </a:r>
            <a:endParaRPr lang="ru-RU" sz="4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admin\AppData\Local\Microsoft\Windows\Temporary Internet Files\Content.Word\IMG_20191009_1206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292080" y="-171399"/>
            <a:ext cx="3024337" cy="4032449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 descr="C:\Users\admin\AppData\Local\Microsoft\Windows\Temporary Internet Files\Content.Word\IMG_20191009_121114.jpg"/>
          <p:cNvPicPr/>
          <p:nvPr/>
        </p:nvPicPr>
        <p:blipFill>
          <a:blip r:embed="rId3" cstate="print"/>
          <a:srcRect t="13546"/>
          <a:stretch>
            <a:fillRect/>
          </a:stretch>
        </p:blipFill>
        <p:spPr bwMode="auto">
          <a:xfrm rot="5400000">
            <a:off x="755576" y="-171400"/>
            <a:ext cx="3024336" cy="4032448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C:\Users\admin\AppData\Local\Microsoft\Windows\Temporary Internet Files\Content.Word\IMG_20191009_1222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095839" y="3032956"/>
            <a:ext cx="2952327" cy="4176464"/>
          </a:xfrm>
          <a:prstGeom prst="rect">
            <a:avLst/>
          </a:prstGeom>
          <a:ln w="38100" cap="sq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 Зонирование учебного кабинета представляет собой особую развивающую среду, которая позволяет реализовывать ценности, цели и принципы личностно-ориентированного образования. Зонирование учебного кабинета на рабочие пространства способствует развитию личности учащегося на основе освоения способов деятельности, адаптации к условиям обучения, раскрытию и развитию способностей обучающихся, повышению их уровня культуры.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/>
          <p:cNvSpPr/>
          <p:nvPr/>
        </p:nvSpPr>
        <p:spPr>
          <a:xfrm>
            <a:off x="2051720" y="404664"/>
            <a:ext cx="4680520" cy="3888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4581128"/>
            <a:ext cx="48782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815" lvl="0" algn="ctr">
              <a:spcBef>
                <a:spcPts val="130"/>
              </a:spcBef>
            </a:pPr>
            <a:r>
              <a:rPr lang="ru-RU" sz="4000" b="1" kern="0" dirty="0" err="1" smtClean="0">
                <a:solidFill>
                  <a:prstClr val="black"/>
                </a:solidFill>
                <a:latin typeface="Arial"/>
                <a:ea typeface="+mj-ea"/>
                <a:cs typeface="Arial"/>
              </a:rPr>
              <a:t>Доброшкола</a:t>
            </a:r>
            <a:endParaRPr lang="ru-RU" sz="4000" b="1" kern="0" dirty="0" smtClean="0">
              <a:solidFill>
                <a:prstClr val="black"/>
              </a:solidFill>
              <a:latin typeface="Arial"/>
              <a:ea typeface="+mj-ea"/>
              <a:cs typeface="Arial"/>
            </a:endParaRPr>
          </a:p>
          <a:p>
            <a:pPr marL="43815" marR="37465" lvl="0" algn="ctr">
              <a:spcBef>
                <a:spcPts val="30"/>
              </a:spcBef>
            </a:pPr>
            <a:r>
              <a:rPr lang="ru-RU" sz="2800" b="1" kern="0" spc="-295" dirty="0" smtClean="0">
                <a:solidFill>
                  <a:srgbClr val="E94E0F"/>
                </a:solidFill>
                <a:latin typeface="Arial"/>
                <a:ea typeface="+mj-ea"/>
                <a:cs typeface="Arial"/>
              </a:rPr>
              <a:t>Всё</a:t>
            </a:r>
            <a:r>
              <a:rPr lang="ru-RU" sz="2800" b="1" kern="0" spc="-85" dirty="0" smtClean="0">
                <a:solidFill>
                  <a:srgbClr val="E94E0F"/>
                </a:solidFill>
                <a:latin typeface="Arial"/>
                <a:ea typeface="+mj-ea"/>
                <a:cs typeface="Arial"/>
              </a:rPr>
              <a:t> </a:t>
            </a:r>
            <a:r>
              <a:rPr lang="ru-RU" sz="2800" b="1" kern="0" spc="-190" dirty="0" smtClean="0">
                <a:solidFill>
                  <a:srgbClr val="E94E0F"/>
                </a:solidFill>
                <a:latin typeface="Arial"/>
                <a:ea typeface="+mj-ea"/>
                <a:cs typeface="Arial"/>
              </a:rPr>
              <a:t>получится!</a:t>
            </a:r>
            <a:endParaRPr lang="ru-RU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340</TotalTime>
  <Words>425</Words>
  <Application>Microsoft Office PowerPoint</Application>
  <PresentationFormat>Экран (4:3)</PresentationFormat>
  <Paragraphs>26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Book Antiqua</vt:lpstr>
      <vt:lpstr>Times New Roman</vt:lpstr>
      <vt:lpstr>Wingdings</vt:lpstr>
      <vt:lpstr>Твердый переплет</vt:lpstr>
      <vt:lpstr>Предметно-развивающая среда в кабинете</vt:lpstr>
      <vt:lpstr>ГКОУ «Максатихинская школа – интернат является участником мероприятия федерального проекта «Современная школа» национального проекта «Образование», направленного на поддержку образования обучающихся с ограниченными возможностями здоровья. В рамках мероприятия, направленных на поддержку образования обучающихся с ограниченными возможностями здоровья, в  школе реализуется комплекс мер по внедрению современных программ трудового и профессионально-трудового обучения предметной области «Технология» по востребованным на рынке труда профессиям.</vt:lpstr>
      <vt:lpstr>Цель: создание условий для успешной адаптации учащихся с умственной отсталостью (интеллектуальными нарушениями) к новому виду деятельности, социализации, овладения трудовыми навыками, путем обновления материально – технической базы образовательной организации.</vt:lpstr>
      <vt:lpstr>В  рамках проекта приобретена мебель, оборудование и наглядные пособия для кабинета сельскохозяйственного труда. Все это сделано для организации качественного доступного образования детей с ограниченными возможностями здоровья.  Приобретена и установлена гидропонная система, чтобы учащиеся могли познакомиться с новым способом выращивания зелени.</vt:lpstr>
      <vt:lpstr>Главная задача:   - формировать в процессе обучения навыки трудовой деятельности в области сельского хозяйства. </vt:lpstr>
      <vt:lpstr>Презентация PowerPoint</vt:lpstr>
      <vt:lpstr>Учебная зона:  - лабораторные столы, стулья ( получена возможность моделировать учебное  пространство) - интерактивное оборудование (возможность сохранить мобильность во время проведения урока, повысит качество усвоения материала) - мебель для хранение учебно-наглядного материала (экономия времени урока, мобильность, доступность  практических и наглядных пособий обучения) Пространство должно сочетать строгость и комфорт, которые обеспечиваются определенным расположением предметов и подбором цветовых предпочтений .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Информационная  зона </vt:lpstr>
      <vt:lpstr>Презентация PowerPoint</vt:lpstr>
      <vt:lpstr>Коррекционная зона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admin</cp:lastModifiedBy>
  <cp:revision>42</cp:revision>
  <dcterms:created xsi:type="dcterms:W3CDTF">2017-05-19T03:55:47Z</dcterms:created>
  <dcterms:modified xsi:type="dcterms:W3CDTF">2023-10-04T09:42:56Z</dcterms:modified>
</cp:coreProperties>
</file>