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1" r:id="rId2"/>
    <p:sldId id="281" r:id="rId3"/>
    <p:sldId id="275" r:id="rId4"/>
    <p:sldId id="283" r:id="rId5"/>
    <p:sldId id="280" r:id="rId6"/>
    <p:sldId id="291" r:id="rId7"/>
    <p:sldId id="257" r:id="rId8"/>
    <p:sldId id="273" r:id="rId9"/>
    <p:sldId id="284" r:id="rId10"/>
    <p:sldId id="296" r:id="rId11"/>
    <p:sldId id="272" r:id="rId12"/>
    <p:sldId id="258" r:id="rId13"/>
    <p:sldId id="259" r:id="rId14"/>
    <p:sldId id="260" r:id="rId15"/>
    <p:sldId id="261" r:id="rId16"/>
    <p:sldId id="262" r:id="rId17"/>
    <p:sldId id="265" r:id="rId18"/>
    <p:sldId id="304" r:id="rId19"/>
    <p:sldId id="292" r:id="rId20"/>
    <p:sldId id="268" r:id="rId21"/>
    <p:sldId id="276" r:id="rId22"/>
    <p:sldId id="278" r:id="rId23"/>
    <p:sldId id="303" r:id="rId24"/>
    <p:sldId id="293" r:id="rId25"/>
    <p:sldId id="269" r:id="rId26"/>
    <p:sldId id="270" r:id="rId27"/>
    <p:sldId id="285" r:id="rId28"/>
    <p:sldId id="299" r:id="rId29"/>
    <p:sldId id="286" r:id="rId30"/>
    <p:sldId id="294" r:id="rId31"/>
    <p:sldId id="295" r:id="rId32"/>
    <p:sldId id="298" r:id="rId33"/>
    <p:sldId id="302" r:id="rId3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411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10/4/2023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ШАБЛОНЫ ДЛЯ ПРЕЗЕНТАЦИЙ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3384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ГКОУ «Максатихинская школа-интернат»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857224" y="1447800"/>
            <a:ext cx="8076464" cy="48006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Интеграция внеурочной деятельности через долгосрочный проект «Тепличное хозяйство», как средство развития общих и профессионально-трудовых компетенций обучающихся с интеллектуальными нарушениями»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Учитель сельскохозяйственного труда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Овчинникова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Татьяна Михайловна</a:t>
            </a:r>
          </a:p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Высшая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квалификационная категория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412776"/>
            <a:ext cx="7530040" cy="483562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учащихся выращивать рассаду и овощи в защищенном грунте;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правилам реализации выращенной продукции;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создать условия для профориентации и социальной адаптации учащихся, развивать умственный и сенсомоторный потенциал, положительный качества личности.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62200" y="457200"/>
            <a:ext cx="5410200" cy="9906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«Тепличное хозяйство»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Татьяна\Desktop\для  ОТМ\100_0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752600"/>
            <a:ext cx="6629400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Наша рассада.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80112" y="2060848"/>
            <a:ext cx="3353576" cy="4126592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феврале, марте сеем перцы и томаты в ящики,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а затем пикируем</a:t>
            </a:r>
          </a:p>
          <a:p>
            <a:endParaRPr lang="ru-RU" dirty="0"/>
          </a:p>
        </p:txBody>
      </p:sp>
      <p:pic>
        <p:nvPicPr>
          <p:cNvPr id="7" name="Picture 4" descr="G:\Овчинникова Т.М\фото\DSC0239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799" y="1714488"/>
            <a:ext cx="4950983" cy="41380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это у  нас отлично получается!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DSC0238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0800" y="3657600"/>
            <a:ext cx="3860800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DSC0238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371600"/>
            <a:ext cx="41656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Рассаду выращиваем в классах.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РАССАДА НА ОКНЕ\DSC0247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95400"/>
            <a:ext cx="4531783" cy="3398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РАССАДА НА ОКНЕ\DSC039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048000"/>
            <a:ext cx="42672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9800" y="228600"/>
            <a:ext cx="5885688" cy="8382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Любимая наша теплица.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DSC0268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28710" b="-3902"/>
          <a:stretch>
            <a:fillRect/>
          </a:stretch>
        </p:blipFill>
        <p:spPr>
          <a:xfrm>
            <a:off x="304800" y="1169333"/>
            <a:ext cx="3810000" cy="4164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DSC019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962400" y="3124200"/>
            <a:ext cx="4572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8008" y="457200"/>
            <a:ext cx="7555992" cy="96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Рассада хоть куда! Выращиваем  рассаду  капусты и  декоративных  цветов.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атьяна\Desktop\DSC019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1371600"/>
            <a:ext cx="4612217" cy="3459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Татьяна\Desktop\DSC0196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67200" y="2971800"/>
            <a:ext cx="4572001" cy="3429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  затем пересаживаем  томаты  и  перцы в теплицу.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3" descr="G:\Овчинникова Т.М\фото\DSC02388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4166407"/>
            <a:ext cx="2997953" cy="10151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 descr="G:\DSC006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1905000"/>
            <a:ext cx="6066502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Любим работать и в открытом грунте. Выращиваем кабачки на компосте.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Татьяна\Desktop\КАБАЧКИ\IMG0044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3784" y="1752600"/>
            <a:ext cx="4673600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Татьяна\Desktop\КАБАЧКИ\DSC048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495800" y="3276600"/>
            <a:ext cx="4409017" cy="3306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мы трудяги, нам экзамен по плечу!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DSC0252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7333" t="17792" r="810"/>
          <a:stretch/>
        </p:blipFill>
        <p:spPr bwMode="auto">
          <a:xfrm>
            <a:off x="2092410" y="2042984"/>
            <a:ext cx="6060989" cy="4068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Любимая наша школа.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Татьяна\Desktop\для  ОТМ\IMG_01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220" b="15873"/>
          <a:stretch>
            <a:fillRect/>
          </a:stretch>
        </p:blipFill>
        <p:spPr bwMode="auto">
          <a:xfrm>
            <a:off x="1150933" y="1447800"/>
            <a:ext cx="7154868" cy="472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Успеваем с удовольствием работать и на цветниках.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Татьяна\Desktop\для  ОТМ\IMG_00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11200" y="1676400"/>
            <a:ext cx="42672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C:\Users\Татьяна\Desktop\для  ОТМ\IMG_00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495800" y="2705100"/>
            <a:ext cx="4419600" cy="3314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Цветники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Татьяна\Desktop\для  ОТМ\IMG_00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3400" y="1524000"/>
            <a:ext cx="4384964" cy="32887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2" name="Picture 2" descr="C:\Users\Татьяна\Desktop\для  ОТМ\DSC010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312420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Цветники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Татьяна\Desktop\для  ОТМ\IMG_009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62000" y="1295400"/>
            <a:ext cx="4343400" cy="3257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6" name="Picture 2" descr="C:\Users\Татьяна\Desktop\для  ОТМ\IMG_00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495800" y="3200400"/>
            <a:ext cx="4419600" cy="3314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Беседка для отдыха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Татьяна\Desktop\для  ОТМ\IMG_01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6308" t="1402" r="752" b="17293"/>
          <a:stretch>
            <a:fillRect/>
          </a:stretch>
        </p:blipFill>
        <p:spPr bwMode="auto">
          <a:xfrm>
            <a:off x="1428728" y="1643050"/>
            <a:ext cx="6736080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0878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Пришкольный сад.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Заложен 20 апреля 2013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Татьяна\Desktop\Овчин. Т.М\DSC009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11315" r="11698"/>
          <a:stretch>
            <a:fillRect/>
          </a:stretch>
        </p:blipFill>
        <p:spPr bwMode="auto">
          <a:xfrm>
            <a:off x="285720" y="2071678"/>
            <a:ext cx="4265926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C:\Users\Татьяна\Desktop\Овчин. Т.М\SAM_27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3582" t="11318" r="4929"/>
          <a:stretch>
            <a:fillRect/>
          </a:stretch>
        </p:blipFill>
        <p:spPr bwMode="auto">
          <a:xfrm>
            <a:off x="4786314" y="2857496"/>
            <a:ext cx="4129225" cy="3370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САД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IMG_058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732" t="13266" r="16339" b="21296"/>
          <a:stretch>
            <a:fillRect/>
          </a:stretch>
        </p:blipFill>
        <p:spPr bwMode="auto">
          <a:xfrm>
            <a:off x="571471" y="1643050"/>
            <a:ext cx="4770017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IMG_07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4167" t="16204" r="11848" b="16088"/>
          <a:stretch>
            <a:fillRect/>
          </a:stretch>
        </p:blipFill>
        <p:spPr bwMode="auto">
          <a:xfrm>
            <a:off x="4786314" y="3571876"/>
            <a:ext cx="4135161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Уход за садом.</a:t>
            </a:r>
            <a:b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Весна.                              Осень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Татьяна\Desktop\ПОБЕЛКА ДЕРЕВЬЕВ\IMG004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t="4406" r="14869"/>
          <a:stretch>
            <a:fillRect/>
          </a:stretch>
        </p:blipFill>
        <p:spPr bwMode="auto">
          <a:xfrm>
            <a:off x="4760384" y="2895600"/>
            <a:ext cx="4293138" cy="36156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Татьяна\Desktop\ПОБЕЛКА ДЕРЕВЬЕВ\DSC051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9783" t="2174"/>
          <a:stretch>
            <a:fillRect/>
          </a:stretch>
        </p:blipFill>
        <p:spPr bwMode="auto">
          <a:xfrm>
            <a:off x="304800" y="1752600"/>
            <a:ext cx="4521200" cy="3676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02108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Переменка!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Татьяна\Desktop\DSC005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81000" y="1295400"/>
            <a:ext cx="4673600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C:\Users\Татьяна\Desktop\DSC005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24749" t="5077"/>
          <a:stretch>
            <a:fillRect/>
          </a:stretch>
        </p:blipFill>
        <p:spPr bwMode="auto">
          <a:xfrm>
            <a:off x="5181600" y="3046606"/>
            <a:ext cx="3545417" cy="33541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 урожай.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DSC0628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295400"/>
            <a:ext cx="4012406" cy="534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DSC062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819400"/>
            <a:ext cx="2667000" cy="3636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562600" y="1524000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 июне , июле: подвязка, прополка, рыхление, полив, окучивание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Татьяна\Desktop\Новая папка\100_013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0526" r="12281"/>
          <a:stretch>
            <a:fillRect/>
          </a:stretch>
        </p:blipFill>
        <p:spPr bwMode="auto">
          <a:xfrm>
            <a:off x="838200" y="381000"/>
            <a:ext cx="3962400" cy="3849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C:\Users\Татьяна\Desktop\Новая папка\100_01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429000"/>
            <a:ext cx="4064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Татьяна\Desktop\DSC063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685800"/>
            <a:ext cx="3886200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Татьяна\Desktop\DSC062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066800"/>
            <a:ext cx="3657600" cy="5036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96883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Морковь</a:t>
            </a:r>
            <a:endParaRPr lang="ru-RU" dirty="0"/>
          </a:p>
        </p:txBody>
      </p:sp>
      <p:pic>
        <p:nvPicPr>
          <p:cNvPr id="3074" name="Picture 2" descr="C:\Users\Татьяна\Desktop\УРОЖАЙ\IMG0039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371600"/>
            <a:ext cx="477520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C:\Users\Татьяна\Desktop\УРОЖАЙ\IMG003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971800"/>
            <a:ext cx="4409017" cy="3306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Наша традиция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 Праздник урожая</a:t>
            </a:r>
            <a:r>
              <a:rPr lang="ru-RU" dirty="0" smtClean="0"/>
              <a:t>!»</a:t>
            </a:r>
            <a:endParaRPr lang="ru-RU" dirty="0"/>
          </a:p>
        </p:txBody>
      </p:sp>
      <p:pic>
        <p:nvPicPr>
          <p:cNvPr id="5122" name="Picture 2" descr="C:\Users\Татьяна\Desktop\DSC02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13636" r="162"/>
          <a:stretch>
            <a:fillRect/>
          </a:stretch>
        </p:blipFill>
        <p:spPr bwMode="auto">
          <a:xfrm>
            <a:off x="381000" y="1785926"/>
            <a:ext cx="4235580" cy="2747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C:\Users\Татьяна\Desktop\DSC020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8160" r="18562" b="8118"/>
          <a:stretch>
            <a:fillRect/>
          </a:stretch>
        </p:blipFill>
        <p:spPr bwMode="auto">
          <a:xfrm>
            <a:off x="4495800" y="2351421"/>
            <a:ext cx="4362480" cy="3363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543800" cy="259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С играми,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конкурсами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и призами.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Татьяна\Desktop\DSC017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t="4609" r="11858"/>
          <a:stretch>
            <a:fillRect/>
          </a:stretch>
        </p:blipFill>
        <p:spPr bwMode="auto">
          <a:xfrm>
            <a:off x="4419600" y="2934198"/>
            <a:ext cx="4495800" cy="3649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H:\СХ ТРУД\СХ ФОТО\фото сх труд\DSC031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6597" t="7128" r="9006" b="4456"/>
          <a:stretch>
            <a:fillRect/>
          </a:stretch>
        </p:blipFill>
        <p:spPr bwMode="auto">
          <a:xfrm>
            <a:off x="228600" y="1371600"/>
            <a:ext cx="4267200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конечно угощения , из овощей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которые мы выращиваем сами!!!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Татьяна\Desktop\день урожая\DSC0308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3276600"/>
            <a:ext cx="42672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Татьяна\Desktop\день урожая\DSC0309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9643" t="26521" r="6953"/>
          <a:stretch>
            <a:fillRect/>
          </a:stretch>
        </p:blipFill>
        <p:spPr bwMode="auto">
          <a:xfrm>
            <a:off x="304800" y="1857364"/>
            <a:ext cx="4576668" cy="3435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уроке СБО к празднику мы готовим винегрет сами для всей школы.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ПРАЗДНИК УРОЖАЯ 2017 ФОТО\DSC055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9240" t="18572" r="26018" b="14089"/>
          <a:stretch>
            <a:fillRect/>
          </a:stretch>
        </p:blipFill>
        <p:spPr bwMode="auto">
          <a:xfrm>
            <a:off x="5214942" y="3071810"/>
            <a:ext cx="3740068" cy="34504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Татьяна\Desktop\ПРАЗДНИК УРОЖАЯ 2017 ФОТО\DSC055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t="11910" r="7695"/>
          <a:stretch>
            <a:fillRect/>
          </a:stretch>
        </p:blipFill>
        <p:spPr bwMode="auto">
          <a:xfrm>
            <a:off x="304800" y="1643050"/>
            <a:ext cx="4624390" cy="3309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 ПОТОПАЕШЬ,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  И  ПОЛОПАЕШЬ!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3200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так  приятно  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 праздник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накрыть  столы 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для  всей школы с угощениями 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из  овощей, выращенных своими руками</a:t>
            </a:r>
          </a:p>
          <a:p>
            <a:endParaRPr lang="ru-RU" dirty="0"/>
          </a:p>
        </p:txBody>
      </p:sp>
      <p:pic>
        <p:nvPicPr>
          <p:cNvPr id="5" name="Picture 2" descr="C:\Users\Татьяна\Desktop\день урожая\DSC0309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2125713" y="4884768"/>
            <a:ext cx="2776308" cy="1664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Documents and Settings\Admin\Рабочий стол\фото школа (4)\Изображение 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28125" r="1726" b="10000"/>
          <a:stretch>
            <a:fillRect/>
          </a:stretch>
        </p:blipFill>
        <p:spPr bwMode="auto">
          <a:xfrm>
            <a:off x="4800600" y="1752600"/>
            <a:ext cx="4170753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Конкурсы то что надо на празднике.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:\СХ ТРУД ФОТО\ПРАЗДНИК УРОЖАЯ 2017 ФОТО\DSC055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0025" t="19103" r="-1505"/>
          <a:stretch>
            <a:fillRect/>
          </a:stretch>
        </p:blipFill>
        <p:spPr bwMode="auto">
          <a:xfrm>
            <a:off x="340279" y="1752600"/>
            <a:ext cx="4155521" cy="3527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H:\СХ ТРУД ФОТО\ПРАЗДНИК УРОЖАЯ 2017 ФОТО\DSC0558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769" t="4718" r="18494" b="12592"/>
          <a:stretch>
            <a:fillRect/>
          </a:stretch>
        </p:blipFill>
        <p:spPr bwMode="auto">
          <a:xfrm>
            <a:off x="4495800" y="3124200"/>
            <a:ext cx="4408714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Малыши не отстают от старших принимают самое активное участие.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:\СХ ТРУД ФОТО\ПРАЗДНИК УРОЖАЯ 2017 ФОТО\DSC056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303" t="14326" r="4655" b="12406"/>
          <a:stretch>
            <a:fillRect/>
          </a:stretch>
        </p:blipFill>
        <p:spPr bwMode="auto">
          <a:xfrm>
            <a:off x="2133600" y="1676400"/>
            <a:ext cx="6375088" cy="486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Молодцы!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:\СХ ТРУД ФОТО\ПРАЗДНИК УРОЖАЯ 2017 ФОТО\DSC056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8285" r="17464" b="4534"/>
          <a:stretch>
            <a:fillRect/>
          </a:stretch>
        </p:blipFill>
        <p:spPr bwMode="auto">
          <a:xfrm>
            <a:off x="1828800" y="1447800"/>
            <a:ext cx="6324600" cy="5010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ШАБЛОНЫ ДЛЯ ПРЕЗЕНТАЦИЙ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Всем спасибо за внимание.</a:t>
            </a:r>
            <a:endParaRPr lang="ru-RU" dirty="0"/>
          </a:p>
        </p:txBody>
      </p:sp>
      <p:pic>
        <p:nvPicPr>
          <p:cNvPr id="5" name="Picture 2" descr="C:\Users\Татьяна\Desktop\DSC0055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984375" y="1278731"/>
            <a:ext cx="6626225" cy="4969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331</TotalTime>
  <Words>323</Words>
  <Application>Microsoft Office PowerPoint</Application>
  <PresentationFormat>Экран (4:3)</PresentationFormat>
  <Paragraphs>47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9" baseType="lpstr">
      <vt:lpstr>Corbel</vt:lpstr>
      <vt:lpstr>Gill Sans MT</vt:lpstr>
      <vt:lpstr>Times New Roman</vt:lpstr>
      <vt:lpstr>Verdana</vt:lpstr>
      <vt:lpstr>Wingdings 2</vt:lpstr>
      <vt:lpstr>Солнцестояние</vt:lpstr>
      <vt:lpstr> ГКОУ «Максатихинская школа-интернат»</vt:lpstr>
      <vt:lpstr>Цели:</vt:lpstr>
      <vt:lpstr>«Тепличное хозяйство»</vt:lpstr>
      <vt:lpstr>Наша рассада.</vt:lpstr>
      <vt:lpstr>И это у  нас отлично получается!</vt:lpstr>
      <vt:lpstr>Рассаду выращиваем в классах.</vt:lpstr>
      <vt:lpstr>Любимая наша теплица.</vt:lpstr>
      <vt:lpstr>Рассада хоть куда! Выращиваем  рассаду  капусты и  декоративных  цветов.  </vt:lpstr>
      <vt:lpstr> А  затем пересаживаем  томаты  и  перцы в теплицу.</vt:lpstr>
      <vt:lpstr>Любим работать и в открытом грунте. Выращиваем кабачки на компосте.</vt:lpstr>
      <vt:lpstr>Это мы трудяги, нам экзамен по плечу!</vt:lpstr>
      <vt:lpstr>Любимая наша школа.</vt:lpstr>
      <vt:lpstr>Успеваем с удовольствием работать и на цветниках.</vt:lpstr>
      <vt:lpstr>Цветники</vt:lpstr>
      <vt:lpstr>Цветники</vt:lpstr>
      <vt:lpstr>Беседка для отдыха</vt:lpstr>
      <vt:lpstr>Пришкольный сад.  Заложен 20 апреля 2013                        </vt:lpstr>
      <vt:lpstr>САД</vt:lpstr>
      <vt:lpstr>Уход за садом. Весна.                              Осень.</vt:lpstr>
      <vt:lpstr>Переменка!</vt:lpstr>
      <vt:lpstr>Наш урожай.</vt:lpstr>
      <vt:lpstr>Презентация PowerPoint</vt:lpstr>
      <vt:lpstr>Презентация PowerPoint</vt:lpstr>
      <vt:lpstr>Морковь</vt:lpstr>
      <vt:lpstr>Наша традиция  « Праздник урожая!»</vt:lpstr>
      <vt:lpstr>        С играми,                        конкурсами                                      и призами.</vt:lpstr>
      <vt:lpstr>И конечно угощения , из овощей  которые мы выращиваем сами!!!</vt:lpstr>
      <vt:lpstr>На уроке СБО к празднику мы готовим винегрет сами для всей школы.</vt:lpstr>
      <vt:lpstr>КАК  ПОТОПАЕШЬ,  ТАК  И  ПОЛОПАЕШЬ!</vt:lpstr>
      <vt:lpstr>Конкурсы то что надо на празднике.</vt:lpstr>
      <vt:lpstr>Малыши не отстают от старших принимают самое активное участие.</vt:lpstr>
      <vt:lpstr>Молодцы!</vt:lpstr>
      <vt:lpstr>Всем спасибо за внимание.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«Тепличное хозяйство»</dc:title>
  <dc:creator>Татьяна</dc:creator>
  <cp:lastModifiedBy>admin</cp:lastModifiedBy>
  <cp:revision>52</cp:revision>
  <dcterms:created xsi:type="dcterms:W3CDTF">2015-02-03T07:35:01Z</dcterms:created>
  <dcterms:modified xsi:type="dcterms:W3CDTF">2023-10-04T09:48:10Z</dcterms:modified>
</cp:coreProperties>
</file>