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69" r:id="rId3"/>
    <p:sldId id="258" r:id="rId4"/>
    <p:sldId id="261" r:id="rId5"/>
    <p:sldId id="257" r:id="rId6"/>
    <p:sldId id="259" r:id="rId7"/>
    <p:sldId id="262" r:id="rId8"/>
    <p:sldId id="263" r:id="rId9"/>
    <p:sldId id="264" r:id="rId10"/>
    <p:sldId id="268" r:id="rId11"/>
    <p:sldId id="274" r:id="rId12"/>
    <p:sldId id="266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02" y="-7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77354-EABA-4D4C-A84E-47A8E1DE9164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B2AE3D-66D8-4FF8-84BA-77078A995F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346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D5EED-A23E-4122-AE27-86105F7C2968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2BDE-FCBF-44B0-8715-6082808C0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856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D5EED-A23E-4122-AE27-86105F7C2968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2BDE-FCBF-44B0-8715-6082808C0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50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D5EED-A23E-4122-AE27-86105F7C2968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2BDE-FCBF-44B0-8715-6082808C0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547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16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329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688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75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730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698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1296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374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D5EED-A23E-4122-AE27-86105F7C2968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2BDE-FCBF-44B0-8715-6082808C0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410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780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6504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995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D5EED-A23E-4122-AE27-86105F7C2968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2BDE-FCBF-44B0-8715-6082808C0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665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D5EED-A23E-4122-AE27-86105F7C2968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2BDE-FCBF-44B0-8715-6082808C0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298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D5EED-A23E-4122-AE27-86105F7C2968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2BDE-FCBF-44B0-8715-6082808C0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956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D5EED-A23E-4122-AE27-86105F7C2968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2BDE-FCBF-44B0-8715-6082808C0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343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D5EED-A23E-4122-AE27-86105F7C2968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2BDE-FCBF-44B0-8715-6082808C0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661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D5EED-A23E-4122-AE27-86105F7C2968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2BDE-FCBF-44B0-8715-6082808C0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669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D5EED-A23E-4122-AE27-86105F7C2968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B2BDE-FCBF-44B0-8715-6082808C0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154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0">
              <a:srgbClr val="7030A0"/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D5EED-A23E-4122-AE27-86105F7C2968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B2BDE-FCBF-44B0-8715-6082808C0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745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0">
              <a:srgbClr val="7030A0"/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6A446-0BF5-4C1F-B25A-35A369619E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476F0-B5D1-4107-B2DA-3987A40BDB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149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0">
              <a:srgbClr val="FFFF00"/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56488E5-F9C7-4E21-BC1B-B328BBF21A69}"/>
              </a:ext>
            </a:extLst>
          </p:cNvPr>
          <p:cNvSpPr/>
          <p:nvPr/>
        </p:nvSpPr>
        <p:spPr>
          <a:xfrm>
            <a:off x="899592" y="836712"/>
            <a:ext cx="7272808" cy="1606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solidFill>
                  <a:srgbClr val="C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ОПАСНОСТИ</a:t>
            </a:r>
            <a:r>
              <a:rPr lang="ru-RU" sz="4400" b="1" dirty="0">
                <a:solidFill>
                  <a:srgbClr val="C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ru-RU" sz="4400" b="1" dirty="0">
                <a:solidFill>
                  <a:srgbClr val="C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ДОРОГЕ</a:t>
            </a:r>
            <a:endParaRPr lang="ru-RU" sz="4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sz="4400" b="1" dirty="0">
                <a:solidFill>
                  <a:srgbClr val="C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РЯДОМ</a:t>
            </a:r>
            <a:r>
              <a:rPr lang="ru-RU" sz="4400" b="1" dirty="0">
                <a:solidFill>
                  <a:srgbClr val="C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sz="4400" b="1" dirty="0">
                <a:solidFill>
                  <a:srgbClr val="C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НЕЙ</a:t>
            </a:r>
            <a:r>
              <a:rPr lang="ru-RU" sz="4400" b="1" dirty="0">
                <a:solidFill>
                  <a:srgbClr val="C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4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CBEACF7-1BB1-42F3-8A10-AA3B9C2DC84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" t="3824" r="54865" b="5097"/>
          <a:stretch/>
        </p:blipFill>
        <p:spPr bwMode="auto">
          <a:xfrm>
            <a:off x="3131464" y="2562161"/>
            <a:ext cx="2881071" cy="30270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85766B6-CE46-4D75-83D1-449952E4B0D1}"/>
              </a:ext>
            </a:extLst>
          </p:cNvPr>
          <p:cNvSpPr/>
          <p:nvPr/>
        </p:nvSpPr>
        <p:spPr>
          <a:xfrm>
            <a:off x="1403648" y="5805264"/>
            <a:ext cx="6264696" cy="704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Подготовила воспитатель: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Берендакова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Т.Е.</a:t>
            </a:r>
          </a:p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Володарка,2021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D689738D-75E3-4313-8AF7-0873B25EEA5B}"/>
              </a:ext>
            </a:extLst>
          </p:cNvPr>
          <p:cNvSpPr/>
          <p:nvPr/>
        </p:nvSpPr>
        <p:spPr>
          <a:xfrm>
            <a:off x="1979712" y="188640"/>
            <a:ext cx="48315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ГКОУ «</a:t>
            </a:r>
            <a:r>
              <a:rPr lang="ru-RU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Максатихинская</a:t>
            </a:r>
            <a:r>
              <a:rPr lang="ru-RU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школа – интернат»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096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2736304"/>
          </a:xfrm>
        </p:spPr>
        <p:txBody>
          <a:bodyPr>
            <a:normAutofit fontScale="90000"/>
          </a:bodyPr>
          <a:lstStyle/>
          <a:p>
            <a:r>
              <a:rPr lang="ru-RU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4725144"/>
            <a:ext cx="2520280" cy="9136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86" y="188640"/>
            <a:ext cx="8836272" cy="65527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041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18000">
              <a:srgbClr val="00B050"/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31640" y="765175"/>
            <a:ext cx="6552728" cy="10795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CA608A1-8827-48C4-887B-E5C51F20213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" t="3824" r="54865" b="5097"/>
          <a:stretch/>
        </p:blipFill>
        <p:spPr bwMode="auto">
          <a:xfrm>
            <a:off x="2483768" y="2132856"/>
            <a:ext cx="3849467" cy="41888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31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3423911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Е.А.Козловская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С.А.Козловский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«Дорожная безопасность». Москва «Издательский Дом Третий Рим», 2006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dirty="0">
                <a:latin typeface="Arial" panose="020B0604020202020204" pitchFamily="34" charset="0"/>
              </a:rPr>
              <a:t>Яндекс. Картинки</a:t>
            </a:r>
            <a:r>
              <a:rPr lang="ru-RU" altLang="ru-RU" sz="1800" dirty="0">
                <a:solidFill>
                  <a:srgbClr val="C00000"/>
                </a:solidFill>
                <a:latin typeface="Arial" panose="020B0604020202020204" pitchFamily="34" charset="0"/>
              </a:rPr>
              <a:t/>
            </a:r>
            <a:br>
              <a:rPr lang="ru-RU" altLang="ru-RU" sz="1800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latin typeface="Calibri"/>
                <a:ea typeface="Calibri"/>
                <a:cs typeface="Times New Roman"/>
              </a:rPr>
            </a:br>
            <a:endParaRPr lang="ru-RU" sz="18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57363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347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" y="2742426"/>
            <a:ext cx="8964488" cy="365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prstClr val="black"/>
                </a:solidFill>
                <a:ea typeface="Calibri"/>
                <a:cs typeface="Times New Roman"/>
              </a:rPr>
              <a:t>  </a:t>
            </a:r>
            <a:r>
              <a:rPr lang="ru-RU" sz="3200" dirty="0">
                <a:solidFill>
                  <a:prstClr val="black"/>
                </a:solidFill>
                <a:ea typeface="Calibri"/>
                <a:cs typeface="Times New Roman"/>
              </a:rPr>
              <a:t>Опасности могут быть не только на улицах, но и во дворах, жилых зонах, где дороги не делятся на тротуары и проезжую часть. Поэтому по ним могут ходить пешеходы и ездить при необходимости автомобили.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3600" b="1" dirty="0">
                <a:solidFill>
                  <a:srgbClr val="C00000"/>
                </a:solidFill>
                <a:ea typeface="Calibri"/>
                <a:cs typeface="Times New Roman"/>
              </a:rPr>
              <a:t>Будь всегда внимательным и осторожным!</a:t>
            </a:r>
          </a:p>
        </p:txBody>
      </p:sp>
      <p:pic>
        <p:nvPicPr>
          <p:cNvPr id="14" name="Рисунок 13" descr="https://i.pinimg.com/originals/18/95/03/1895031a62e6b9810797b5277dfc237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151726" cy="21937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95536" y="908720"/>
            <a:ext cx="6120680" cy="1833706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ЗАПОМНИ!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/>
            </a:gs>
            <a:gs pos="0">
              <a:schemeClr val="accent6"/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A4E78516-34D1-46B3-96DF-1DCD2036220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2656"/>
            <a:ext cx="8435280" cy="62507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5516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FF0000"/>
                </a:solidFill>
              </a:rPr>
              <a:t>                      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CAFE725-397F-4679-94AB-071BA2551D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87" y="507362"/>
            <a:ext cx="8347913" cy="58432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5473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/>
            </a:gs>
            <a:gs pos="0">
              <a:schemeClr val="accent2"/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124744"/>
            <a:ext cx="4248472" cy="1008112"/>
          </a:xfrm>
        </p:spPr>
        <p:txBody>
          <a:bodyPr>
            <a:noAutofit/>
          </a:bodyPr>
          <a:lstStyle/>
          <a:p>
            <a:pPr algn="ctr"/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A97092F-8E33-45FD-B03C-7900BC57A62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270277"/>
            <a:ext cx="8568952" cy="63174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2717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/>
            </a:gs>
            <a:gs pos="2000">
              <a:schemeClr val="accent5"/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5796" y="1124744"/>
            <a:ext cx="2882348" cy="565948"/>
          </a:xfrm>
        </p:spPr>
        <p:txBody>
          <a:bodyPr>
            <a:noAutofit/>
          </a:bodyPr>
          <a:lstStyle/>
          <a:p>
            <a:pPr algn="ctr"/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64E204DD-C460-464D-A153-EFA641C2080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8660"/>
            <a:ext cx="8496944" cy="6120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160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0">
              <a:schemeClr val="accent5"/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1196752"/>
            <a:ext cx="2592288" cy="493940"/>
          </a:xfrm>
        </p:spPr>
        <p:txBody>
          <a:bodyPr>
            <a:normAutofit fontScale="90000"/>
          </a:bodyPr>
          <a:lstStyle/>
          <a:p>
            <a:pPr algn="ctr"/>
            <a:endParaRPr lang="ru-RU" sz="5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6BCFEAD9-89AB-4FAB-A1E9-7D00886643F7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9" t="5685" r="6266" b="4530"/>
          <a:stretch/>
        </p:blipFill>
        <p:spPr bwMode="auto">
          <a:xfrm>
            <a:off x="395536" y="260649"/>
            <a:ext cx="8352928" cy="61926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27104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0">
              <a:schemeClr val="accent1"/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1175114"/>
            <a:ext cx="3096344" cy="309670"/>
          </a:xfrm>
        </p:spPr>
        <p:txBody>
          <a:bodyPr>
            <a:normAutofit fontScale="90000"/>
          </a:bodyPr>
          <a:lstStyle/>
          <a:p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44DA2AFC-3CF5-42EB-AAD8-0C4C7C6375A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1" t="35231" r="11295" b="4056"/>
          <a:stretch/>
        </p:blipFill>
        <p:spPr bwMode="auto">
          <a:xfrm>
            <a:off x="318356" y="548680"/>
            <a:ext cx="8507288" cy="59766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35112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0">
              <a:srgbClr val="FFFF00"/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BAB8C871-B2DD-4669-A83A-C3A018B696FC}"/>
              </a:ext>
            </a:extLst>
          </p:cNvPr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3528" y="80541"/>
            <a:ext cx="8496944" cy="6696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05651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31</Words>
  <Application>Microsoft Office PowerPoint</Application>
  <PresentationFormat>Экран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1_Тема Office</vt:lpstr>
      <vt:lpstr>Презентация PowerPoint</vt:lpstr>
      <vt:lpstr>ЗАПОМНИ!</vt:lpstr>
      <vt:lpstr>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СПАСИБО ЗА ВНИМАНИЕ!</vt:lpstr>
      <vt:lpstr>   Источники:  Е.А.Козловская, С.А.Козловский «Дорожная безопасность». Москва «Издательский Дом Третий Рим», 2006  Яндекс. Картинки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Безопасная дорога I тур</dc:title>
  <dc:creator>user3</dc:creator>
  <cp:lastModifiedBy>ученик</cp:lastModifiedBy>
  <cp:revision>40</cp:revision>
  <dcterms:created xsi:type="dcterms:W3CDTF">2020-08-16T14:17:29Z</dcterms:created>
  <dcterms:modified xsi:type="dcterms:W3CDTF">2021-09-14T09:19:06Z</dcterms:modified>
</cp:coreProperties>
</file>